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1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46"/>
  </p:notesMasterIdLst>
  <p:handoutMasterIdLst>
    <p:handoutMasterId r:id="rId47"/>
  </p:handoutMasterIdLst>
  <p:sldIdLst>
    <p:sldId id="426" r:id="rId2"/>
    <p:sldId id="318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9" r:id="rId28"/>
    <p:sldId id="343" r:id="rId29"/>
    <p:sldId id="351" r:id="rId30"/>
    <p:sldId id="352" r:id="rId31"/>
    <p:sldId id="422" r:id="rId32"/>
    <p:sldId id="423" r:id="rId33"/>
    <p:sldId id="424" r:id="rId34"/>
    <p:sldId id="425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2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8FD1D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46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image" Target="../media/image65.wmf"/><Relationship Id="rId18" Type="http://schemas.openxmlformats.org/officeDocument/2006/relationships/image" Target="../media/image70.wmf"/><Relationship Id="rId3" Type="http://schemas.openxmlformats.org/officeDocument/2006/relationships/image" Target="../media/image55.wmf"/><Relationship Id="rId21" Type="http://schemas.openxmlformats.org/officeDocument/2006/relationships/image" Target="../media/image73.wmf"/><Relationship Id="rId7" Type="http://schemas.openxmlformats.org/officeDocument/2006/relationships/image" Target="../media/image59.wmf"/><Relationship Id="rId12" Type="http://schemas.openxmlformats.org/officeDocument/2006/relationships/image" Target="../media/image64.wmf"/><Relationship Id="rId17" Type="http://schemas.openxmlformats.org/officeDocument/2006/relationships/image" Target="../media/image69.wmf"/><Relationship Id="rId2" Type="http://schemas.openxmlformats.org/officeDocument/2006/relationships/image" Target="../media/image54.wmf"/><Relationship Id="rId16" Type="http://schemas.openxmlformats.org/officeDocument/2006/relationships/image" Target="../media/image68.wmf"/><Relationship Id="rId20" Type="http://schemas.openxmlformats.org/officeDocument/2006/relationships/image" Target="../media/image72.wmf"/><Relationship Id="rId1" Type="http://schemas.openxmlformats.org/officeDocument/2006/relationships/image" Target="../media/image53.wmf"/><Relationship Id="rId6" Type="http://schemas.openxmlformats.org/officeDocument/2006/relationships/image" Target="../media/image58.wmf"/><Relationship Id="rId11" Type="http://schemas.openxmlformats.org/officeDocument/2006/relationships/image" Target="../media/image63.wmf"/><Relationship Id="rId5" Type="http://schemas.openxmlformats.org/officeDocument/2006/relationships/image" Target="../media/image57.wmf"/><Relationship Id="rId15" Type="http://schemas.openxmlformats.org/officeDocument/2006/relationships/image" Target="../media/image67.wmf"/><Relationship Id="rId10" Type="http://schemas.openxmlformats.org/officeDocument/2006/relationships/image" Target="../media/image62.wmf"/><Relationship Id="rId19" Type="http://schemas.openxmlformats.org/officeDocument/2006/relationships/image" Target="../media/image71.wmf"/><Relationship Id="rId4" Type="http://schemas.openxmlformats.org/officeDocument/2006/relationships/image" Target="../media/image56.wmf"/><Relationship Id="rId9" Type="http://schemas.openxmlformats.org/officeDocument/2006/relationships/image" Target="../media/image61.wmf"/><Relationship Id="rId14" Type="http://schemas.openxmlformats.org/officeDocument/2006/relationships/image" Target="../media/image6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5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13" Type="http://schemas.openxmlformats.org/officeDocument/2006/relationships/image" Target="../media/image94.wmf"/><Relationship Id="rId18" Type="http://schemas.openxmlformats.org/officeDocument/2006/relationships/image" Target="../media/image74.wmf"/><Relationship Id="rId3" Type="http://schemas.openxmlformats.org/officeDocument/2006/relationships/image" Target="../media/image84.wmf"/><Relationship Id="rId7" Type="http://schemas.openxmlformats.org/officeDocument/2006/relationships/image" Target="../media/image88.wmf"/><Relationship Id="rId12" Type="http://schemas.openxmlformats.org/officeDocument/2006/relationships/image" Target="../media/image93.wmf"/><Relationship Id="rId17" Type="http://schemas.openxmlformats.org/officeDocument/2006/relationships/image" Target="../media/image79.wmf"/><Relationship Id="rId2" Type="http://schemas.openxmlformats.org/officeDocument/2006/relationships/image" Target="../media/image83.wmf"/><Relationship Id="rId16" Type="http://schemas.openxmlformats.org/officeDocument/2006/relationships/image" Target="../media/image78.wmf"/><Relationship Id="rId1" Type="http://schemas.openxmlformats.org/officeDocument/2006/relationships/image" Target="../media/image82.wmf"/><Relationship Id="rId6" Type="http://schemas.openxmlformats.org/officeDocument/2006/relationships/image" Target="../media/image87.wmf"/><Relationship Id="rId11" Type="http://schemas.openxmlformats.org/officeDocument/2006/relationships/image" Target="../media/image92.wmf"/><Relationship Id="rId5" Type="http://schemas.openxmlformats.org/officeDocument/2006/relationships/image" Target="../media/image86.wmf"/><Relationship Id="rId15" Type="http://schemas.openxmlformats.org/officeDocument/2006/relationships/image" Target="../media/image77.wmf"/><Relationship Id="rId10" Type="http://schemas.openxmlformats.org/officeDocument/2006/relationships/image" Target="../media/image91.wmf"/><Relationship Id="rId19" Type="http://schemas.openxmlformats.org/officeDocument/2006/relationships/image" Target="../media/image95.wmf"/><Relationship Id="rId4" Type="http://schemas.openxmlformats.org/officeDocument/2006/relationships/image" Target="../media/image85.wmf"/><Relationship Id="rId9" Type="http://schemas.openxmlformats.org/officeDocument/2006/relationships/image" Target="../media/image90.wmf"/><Relationship Id="rId14" Type="http://schemas.openxmlformats.org/officeDocument/2006/relationships/image" Target="../media/image7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5" Type="http://schemas.openxmlformats.org/officeDocument/2006/relationships/image" Target="../media/image109.wmf"/><Relationship Id="rId4" Type="http://schemas.openxmlformats.org/officeDocument/2006/relationships/image" Target="../media/image10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7.wmf"/><Relationship Id="rId1" Type="http://schemas.openxmlformats.org/officeDocument/2006/relationships/image" Target="../media/image105.wmf"/><Relationship Id="rId4" Type="http://schemas.openxmlformats.org/officeDocument/2006/relationships/image" Target="../media/image1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803C5026-DD25-4D32-8F7A-A0B2638B07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50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1T20:05:39.16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1798 5337 111 0,'-19'-26'143'0,"-19"13"-5"15,-12 17 3-15,-21 8-61 16,-1 26-71-16,-4 21 6 16,13 22-4-16,8 8 1 15,16 11-7-15,16-1 1 16,16-2-5-16,24-11-3 16,14-12 3-16,19-19-2 15,12-22 1-15,4-19 0 16,8-18 0-16,-7-15 1 15,-8-14-2-15,-16-10 3 16,-17-8-1-16,-17-2 1 16,-19 4-2-16,-15 4 1 15,-18 8-1-15,-5 11 2 0,-8 13-1 16,1 8 1-16,9 10-1 16,11 3 0-16,13 2 0 15,22-10-2-15,0 0-3 16,43 12-8-16,0-19-12 15,16 7-33-15,-9-13-73 16,13 3-13-16,-12-6 0 16,0 4-3-16</inkml:trace>
  <inkml:trace contextRef="#ctx0" brushRef="#br0" timeOffset="186.5553">2151 5732 188 0,'12'51'145'0,"-8"2"-2"16,0 7-5 0,-17-6-127-16,12 1-5 0,1-7-12 15,0-18-17-15,14-4-31 16,-14-26-37-16,0 0-45 16,-4-40-2-16,-5-1 2 15</inkml:trace>
  <inkml:trace contextRef="#ctx0" brushRef="#br0" timeOffset="300.8214">2053 5650 13 0,'-14'-47'100'0,"4"15"1"0,-1 9-9 16,8 10-93-16,3 13-34 15,0 0-55-15,0 0-4 16,20 0 9 0</inkml:trace>
  <inkml:trace contextRef="#ctx0" brushRef="#br0" timeOffset="521.3955">2271 5659 111 0,'23'35'137'0,"7"12"2"16,-6 1 0-16,5 9-97 15,-7-6-6-15,11 1-6 16,-4-13-13-16,0-7-3 16,-4-18-4-16,-2-13-3 0,-3-16 0 15,-6-13-5 1,-2-14-1-16,-8-8-7 15,-2-4-3-15,-4-2-11 16,3 13-16-16,-9-8-29 0,16 25-52 16,-7 5-25-16,-1 21 0 15,24 0 2-15</inkml:trace>
  <inkml:trace contextRef="#ctx0" brushRef="#br0" timeOffset="1028.9241">2802 5828 164 0,'27'1'131'0,"-3"-11"0"0,4 6-55 16,-6-21-47 0,6 5 0-16,-14-6-14 15,0 1-3-15,-14 2-1 16,0 23 1-16,-26-14 0 0,-2 28 3 16,-9 12-3-16,2 13 0 15,3 10-3-15,8 6-2 16,14 0-5-16,16-4-1 15,22-8-5-15,8-16-2 16,19-14-1-16,3-16-1 16,7-15 0-16,-4-16-1 15,-1-7 3-15,-14-10 1 16,-5 2 5-16,-10 4 1 16,-12 9 5-16,-4 15 0 15,-15 21 2-15,0 0 1 16,9 36-2-16,-9 5 1 15,0 6-3-15,2 3 0 0,4-4-3 16,1-5 0-16,6-14-1 16,4-14-1-16,4-14 1 15,0-14-1-15,9-11 1 16,-3-7-1-16,4-7 2 16,1-1-2-16,4 4 2 15,-1 9-1-15,-6 12 0 16,1 9 0-16,-5 13-2 15,0 7-1-15,-7 12-7 16,-3-2-10-16,4 10-22 16,-19-33-40-16,26 27-64 15,-7-27-1-15,4-4-1 0,-1-19 43 16</inkml:trace>
  <inkml:trace contextRef="#ctx0" brushRef="#br0" timeOffset="1285.4383">4184 5441 133 0,'14'-26'142'0,"-4"13"1"16,-10 13-5-16,0 0-79 15,-23 3-40-15,23-3-2 16,-20 22-17-16,20-22-8 16,-3 24-3-16,3-24-5 15,12 10-1-15,-12-10 0 16,29-4 1-16,-15-3 1 0,2-2 3 15,-16 9 1-15,13-14-6 16,-13 14-8-16,0 0-15 16,-20 0-34-16,20 0-47 15,-16 24-4-15,4-8 1 16</inkml:trace>
  <inkml:trace contextRef="#ctx0" brushRef="#br0" timeOffset="1576.1017">4333 5740 150 0,'0'0'146'0,"0"0"-1"0,0 0-3 16,-20-10-100-16,20 10-34 15,-11 13-5-15,11-13-8 16,1 18-5-16,-1-18 1 15,16 13-1-15,-16-13 3 16,23 0 4-16,-9-3 4 16,-14 3 4-16,20-8 2 15,-20 8 1-15,0 0-2 16,0 0-6-16,0 0-16 16,0 0-49-16,-20 16-71 15,20-16-4-15,0 0-1 0,0 0 21 16</inkml:trace>
  <inkml:trace contextRef="#ctx0" brushRef="#br0" timeOffset="2689.7363">2067 7309 193 0,'0'25'144'0,"0"4"-4"0,-9-3-3 16,2 1-131-1,-2-1-2-15,6-4 2 16,3-22-2-16,0 0-2 15,-6-23 0-15,5-13-1 0,4-13-2 16,-1-8 2-16,2-3-1 16,3 1 1-16,2 4-1 15,5 10 1-15,3 12-2 16,2 16 1-16,3 14 1 16,-5 16-5-16,0 7 7 15,-5 6-3-15,-4 4 2 16,-7-1-2-16,-8 0 3 15,-2-5-1-15,-4-5 1 16,13-19 2-16,-18 15-6 16,18-15 1-16,0 0 0 15,0 0-1-15,31-6 0 16,-6 10 0-16,4 6 0 0,6 6-1 16,-5 6 1-16,-5 5 0 15,-9 5 0-15,-6 1 1 16,-12-1-1-16,-12-2 2 15,-12-4-1-15,-9-6 1 16,-4-5-1-16,-6-8 2 16,4-7-3-16,-2 0-2 15,16-6-9-15,1-4-15 16,26 10-39-16,0 0-71 16,0 0-3-16,28-9-3 15,6 11 25-15</inkml:trace>
  <inkml:trace contextRef="#ctx0" brushRef="#br0" timeOffset="3121.851">2620 7703 165 0,'2'55'145'15,"1"6"0"-15,-6-9-4 16,3 1-118-16,-8-11 0 16,10-6-1-16,-4-19-9 15,2-17-1-15,0 0-8 0,-15-40-1 16,10-13-2-16,-5-20-2 16,1-16 0-16,2-11-2 15,9-1 1 1,11 5-1-16,3 11 4 0,16 15-2 15,3 23 2-15,11 27-1 16,0 22 1-16,-2 22-1 16,-5 14 1-16,-8 10 0 15,-9 5-1-15,-13 1 0 16,-14-4 0-16,-9-6 1 16,-11-10-2-16,-7-11 0 15,-9-10-4-15,-7-8-5 0,8-4-8 16,-7-8-15-16,18 10-33 15,-9-6-78-15,24 6-1 16,14-3-2 0,0 0 26-16</inkml:trace>
  <inkml:trace contextRef="#ctx0" brushRef="#br0" timeOffset="3509.1492">3354 7614 171 0,'17'3'145'0,"6"-2"-1"16,2-4-4-16,15 2-120 0,-5-3-10 15,7 1-5 1,-2 1-20-16,-9-8-25 15,4 13-32-15,-23-7-55 16,5 2-15-16,-17 2 1 0,0 0 44 16</inkml:trace>
  <inkml:trace contextRef="#ctx0" brushRef="#br0" timeOffset="4107.1368">3354 7953 157 0,'21'13'144'15,"2"-10"-4"-15,0-7 2 0,15 1-118 16,-8-6-2-16,11 5-4 16,-5-4-18-16,-12 3-10 15,3 5-23-15,-27 0-43 16,0 0-67-16,0 0 3 15,0 0-6-15,-14 5 48 16</inkml:trace>
  <inkml:trace contextRef="#ctx0" brushRef="#br0" timeOffset="4980.1794">5135 6617 95 0,'-26'-7'123'16,"-16"2"0"-16,-14 7-3 16,-7 5-113-16,-4 9-2 15,8 8 3-15,5 2-2 16,12 6-2-16,10 4-1 15,14 8 4-15,7 5 0 16,13 14 1-16,-1 12 5 16,5 22 2-16,-4 15 0 15,3 21 3-15,-4 10 1 0,4 16-2 16,-5 9 0-16,0 6 2 16,-6-4-6-1,3-3-3-15,1-10 2 0,-1-5-3 16,-5-9-2-16,3-8 0 15,-3-13-4-15,-2-11-2 16,7-12 4-16,-2-11 2 16,0-11-4-16,2-11 0 15,3-12-1-15,2-11 1 16,2-9-1-16,5-5 1 16,4-6-6-16,2-7-3 0,6-1-6 15,-3-7-14 1,13 7-40-16,-11-9-81 15,6-2-4-15,-3-7 0 16,-3-4-1-16</inkml:trace>
  <inkml:trace contextRef="#ctx0" brushRef="#br0" timeOffset="5642.0306">5840 7051 180 0,'0'0'143'15,"0"0"4"-15,-10 32-3 16,0 4-119-16,-2 0 1 15,8 10-8-15,8-1-7 16,12-3-5-16,6-6-2 16,11-13-3-16,9-14-1 15,6-14 0-15,5-13 2 16,-1-13 1-16,-5-11-4 0,-12-5 0 16,-6-5 0-16,-19 3-1 15,-13 8-2-15,-14 10 1 16,-18 9-4-16,-6 10-2 15,-9 17-4-15,-4 3-10 16,2 21-39-16,-3 2-78 16,11 3-4-16,1 2-1 15,7 2-3-15</inkml:trace>
  <inkml:trace contextRef="#ctx0" brushRef="#br0" timeOffset="7328.085">5320 8210 102 0,'0'16'130'0,"0"7"0"16,-2 0 0-16,-13-1-104 15,14 6-6-15,-5-7-1 16,6-3-2-16,0-18-8 0,0 0-2 15,-17-3-1 1,11-17-2-16,1-9 0 16,3-5-3-16,5-7 0 0,4 2-1 15,9 0 2-15,5 6-3 16,4 9 3 0,1 9-1-16,2 10 0 0,0 6 1 15,-8 11-1-15,-5 3 0 16,-10 8 0-16,-8 1 2 15,-6 0-3-15,-8-1 2 16,2-4-2-16,-2-5 1 16,-1-4-1-16,5-7 1 15,13-3-2-15,0 0 0 16,0 0 1-16,13-5 0 16,9 5 0-16,3 4 0 15,3 6 0-15,2 6 0 0,-4 3 0 16,-8 1 0-16,-4 4 0 15,-10 1 2-15,-9-2-2 16,-9-3 0-16,-8-1 0 16,-6-5 0-16,-5-4 0 15,0-1-2-15,-2-5-4 16,7-2-8-16,3 2-18 16,3-10-25-16,22 6-53 15,0 0-25-15,0 0 1 16,21-4 2-16</inkml:trace>
  <inkml:trace contextRef="#ctx0" brushRef="#br0" timeOffset="8365.0348">5957 8340 206 0,'4'26'140'0,"-1"7"-1"0,1 9-46 15,-11-3-69-15,14 7 0 16,-11-9-3 0,8-1-7-16,-8-8-5 15,1-8 1-15,3-20-3 0,0 0-1 16,-13 3-2-16,7-23-2 16,6-16 0-16,0-12-4 15,5-10 1-15,4-5-4 16,7-2 4-16,8 1-3 15,5 7 4-15,7 11 0 16,2 14 1-16,-1 17 1 16,-5 17-1-16,-2 11 1 15,-11 13-1-15,-6 5 1 16,-13 7-2-16,-14 1-1 16,-4 0-2-16,-8-7-3 15,-4-5-6-15,-3-10-8 16,5-1-14-16,-5-19-23 0,19 5-39 15,0-9-47-15,14 7 2 16,-9-23 1-16</inkml:trace>
  <inkml:trace contextRef="#ctx0" brushRef="#br0" timeOffset="8804.0449">6348 8330 190 0,'0'0'137'0,"9"23"1"0,-7 0-43 15,-5-3-66-15,4 12-1 16,-2-8-8-16,4 4-10 16,0-5-7-16,8-7-1 15,0-8-4-15,5-11-1 16,2-7-1-16,0-8 0 15,-1-6 1-15,3-4-1 16,-9-3 5-16,4 5 0 16,-7 5 3-16,-8 21 0 0,0 0 2 15,0 0-1 1,7 24 0-16,-5 11 0 16,0 5-5-16,3 5 0 15,5 5 1-15,-3 0-4 16,2-6 4-16,-7-3-3 0,-4-7 4 15,-9-5-1-15,-9-6 3 16,-4-5-1-16,-10-8-1 16,-6-3-1-16,2-3-6 15,0-2-11-15,7 5-29 16,-4-7-80-16,22 3-19 16,13-3 0-16,-14 3-3 15</inkml:trace>
  <inkml:trace contextRef="#ctx0" brushRef="#br0" timeOffset="10548.2067">5879 9241 165 0,'-13'-7'139'0,"-13"13"1"16,-1 14-39-16,-17 0-60 15,12 18-4-15,-7-2 0 16,13 9-13-16,4-3-9 16,15-1-3-16,14-7-3 0,15-10-4 15,17-8 0-15,11-13-1 16,6-13-4-16,8-9-2 16,-3-8-1-16,-5-8 0 15,-10-7 0-15,-13-1 0 16,-11-2 1-16,-20 5-1 15,-15 7-1-15,-15 5 3 16,-16 11-1-16,-12 5-3 16,-3 14-9-16,-4-1-13 15,13 16-41-15,-5-2-77 16,21-4-1-16,12 0-4 16,22-11 1-16</inkml:trace>
  <inkml:trace contextRef="#ctx0" brushRef="#br0" timeOffset="11700.3335">6649 6431 94 0,'29'0'131'16,"-10"-9"5"0,15-2-2-16,-4-7-87 15,22 7-16-15,-4-2 2 16,16 6-9-16,-9 1-10 0,7 10-3 16,-11 3 0-16,-4 14-1 15,-7 3 1-15,-11 18 0 16,-8 8-1-16,-8 15 3 15,-7 12-3-15,-3 14-3 16,-4 11 4-16,-3 16 0 16,-5 11-5-16,3 5 2 15,-3 5-4-15,0-5 0 16,4-2 0-16,-1-3 4 0,2-5-7 16,4-9 1-1,0-8 0-15,1-7 1 16,2-8 0-16,2-2 2 15,-8-2-1-15,-2-5-1 0,2-2 0 16,-1 0-1-16,-5-2 1 16,5 6-2-16,-5 0 1 15,7 1-3-15,2-7 1 16,1 0 3-16,3 1 1 16,2-8 0-16,-3-4-1 15,1-11 2-15,-1-5-2 16,2-4 1-16,-5-5-2 0,0-5 1 15,0-9-5-15,-2-3 2 16,-1-6 0 0,1-4 0-16,2-16-1 15,-2 17 1-15,2-17-1 0,0 0 1 16,0 0 0-16,-6 14 1 16,6-14-2-16,0 0 0 15,-22 9 0-15,9-5 1 16,-2 4 0-16,-7-3-1 15,-3 4 1-15,-2-3-2 16,0 2 2-16,1 0-1 16,0-3-1-16,1-2-2 15,9 0-2-15,16-3-4 16,-18-1-7-16,18 1-15 16,0 0-44-16,7-15-81 15,6 8-2-15,-13 7 1 16,20-22 1-16</inkml:trace>
  <inkml:trace contextRef="#ctx0" brushRef="#br0" timeOffset="12543.1645">7757 8002 134 0,'5'-17'145'15,"-5"17"-5"1,26-23-1-16,-5 14-83 0,5-1-57 16,8 0-15-16,8 5-39 15,-5 3-74-15,3-1-12 16,-6 6 5-16,-8-2 1 16</inkml:trace>
  <inkml:trace contextRef="#ctx0" brushRef="#br0" timeOffset="12711.328">7906 8168 212 0,'0'0'139'0,"29"3"-8"0,2-15-18 16,16 7-181-16,3-6-61 15,5-7-3-15,6 0-3 16,-8-2 5-16</inkml:trace>
  <inkml:trace contextRef="#ctx0" brushRef="#br0" timeOffset="13312.8767">8927 6682 59 0,'-13'-23'133'15,"-10"5"0"1,-6 3-1-16,-6-9-63 16,5 19-42-16,-9 0-2 15,13 10-3-15,1 0-12 0,5 16-2 16,7 9-3-16,7 19 3 16,8 17 2-16,9 21 1 15,0 21-1-15,4 24 2 16,-2 16 0-16,2 12 1 15,-2 9-2-15,-3 9 2 16,-7-4-9-16,-5-5 6 16,-2-9-3-16,-5-14-1 15,-4-13-2-15,3-9 0 16,-2-10 0-16,-1-10-1 16,8-5 1-16,-4-5-4 15,6-10 2-15,3-7 3 16,0-9 2-16,6-4-3 0,4-12 2 15,6-12 1-15,3-17-2 16,4-5 0-16,-2-10 0 16,3-5-3-16,3-1-4 15,-4-8-4-15,1 6-13 16,-9-12-33-16,11 11-86 16,-12-6-15-16,1-1-5 15,-15 8-5-15</inkml:trace>
  <inkml:trace contextRef="#ctx0" brushRef="#br0" timeOffset="13802.0385">9754 7082 214 0,'-3'28'146'0,"-8"4"5"15,2 16-6-15,-7-4-109 16,6 14-20-16,6-6 10 16,9-1-15-16,8-14-3 15,14-11-4-15,10-14-2 16,8-17 1-16,7-15-1 16,-4-12 0-16,-1-14 0 15,-7-6 4-15,-8-5-9 16,-19 0 2-16,-20 5-2 15,-17 10 0-15,-13 11-3 16,-10 11 0-16,-12 17-2 0,0 7-11 16,2 19 1-16,2-1-19 15,21 20-29 1,3-3-70-16,18 8-10 16,5 2-1-16,14 2-1 0</inkml:trace>
  <inkml:trace contextRef="#ctx0" brushRef="#br0" timeOffset="14228.446">9693 8084 162 0,'0'0'143'0,"0"0"2"16,32-27-4-16,1 5-92 15,12 8-36-15,-3-1 1 16,7 10 2-16,-7 2-8 16,-6 10-1-16,-20 9 0 15,-14 10 0-15,-17 4 1 16,-10 6 1-16,-13 2-1 15,-2 4 1-15,-4-4-3 0,5 1 1 16,4-7-4-16,14-3 4 16,12-6-4-1,10-4 1-15,16-8-1 16,9-5-1-16,12-6-2 0,3-3-5 16,5-1-4-16,-7-6-10 15,4 8-18-15,-19-11-42 16,5 12-73-16,-12 5-4 15,-17-4 2-15,2 21 1 16</inkml:trace>
  <inkml:trace contextRef="#ctx0" brushRef="#br0" timeOffset="14628.7301">9684 8788 199 0,'-25'28'150'16,"2"4"0"-16,-2-1-8 16,11 10-112-16,1-5-8 15,13 1-1-15,13-8-13 16,8-7-4-16,14-12-2 15,13-10-2-15,4-9 0 16,4-11-1-16,-2-4 1 16,-1-10 0-16,-10-2 2 15,-8-1-1-15,-14 2 1 0,-15 0-1 16,-17 5 0-16,-14 7-2 16,-10 7 1-16,-8 8 0 15,-7 3-4-15,-2 7-2 16,0 6-9-16,0 2-11 15,13 12-24-15,-7-12-38 16,19 2-62-16,10-1 0 16,17-11 0-16</inkml:trace>
  <inkml:trace contextRef="#ctx0" brushRef="#br0" timeOffset="15385.8845">10377 6732 164 0,'12'-14'143'16,"11"-1"0"-16,7 8-2 15,5-1-112-15,16 11-7 16,-2-3 1-16,7 8-6 16,-4 2-9-16,-1 9 0 15,-11 6 0-15,-6 12 2 16,-15 11-2-16,-6 22-3 16,-14 16 6-16,-4 22-2 15,-16 16-1-15,5 13-6 0,-8 10 2 16,4 5 0-16,1 5-2 15,6-9 5-15,9-5-9 16,4-11 5 0,4-8-3-16,6-10 3 0,-1-9-3 15,-2-8-2-15,3-9 3 16,-7-3-1-16,-3-6 2 16,-2-1-4-16,1-10 3 15,0-3 2-15,-2-6-3 16,3-6 3-16,5-5-4 15,-2-8 6-15,2-8 2 16,0-6-3-16,-2-7 4 0,-2-3-3 16,-1-16 2-16,-5 18-1 15,5-18 1-15,-30 8-5 16,9-5-1 0,-6-1 1-16,-7 0-2 0,4-1 1 15,-6 2-2-15,1-3-2 16,6 5-3-16,2-7-7 15,10 4-11-15,-5-14-37 16,22 12-100-16,-10-14-4 16,11-1 3-16,4 1-4 15</inkml:trace>
  <inkml:trace contextRef="#ctx0" brushRef="#br0" timeOffset="29910.3468">6204 10878 126 0,'-14'-22'138'0,"-2"12"4"16,-10 13-1-16,3 21-55 16,-15 11-53-16,6 26 0 0,-14 2-4 15,10 16-9-15,1 4-10 16,11 0 0-16,11-5-5 15,15-7 1-15,17-15-5 16,18-15 2-16,15-18-2 16,11-15 0-16,7-19 1 15,0-17-2-15,-3-13 1 16,-6-17-3-16,-20-14 3 16,-11-9-3-16,-18-6 0 15,-16-5-2-15,-9 4 2 16,-22 10-2-16,-8 10 0 15,-9 13-2-15,-4 21-2 16,-2 16-3-16,5 23-10 0,-3 8-17 16,17 23-41-16,4-3-65 15,15 5 2-15,6-1-4 16,14 1 3-16</inkml:trace>
  <inkml:trace contextRef="#ctx0" brushRef="#br0" timeOffset="30177.7437">5891 11283 266 0,'0'0'139'15,"26"17"-4"-15,4-22-44 16,18 3-74-16,1-5-5 16,11 0-10-16,4 4-35 15,-9-7-53-15,0 7-49 16,-7 0 1-16,-12 4-4 16,-7 2 3-16</inkml:trace>
  <inkml:trace contextRef="#ctx0" brushRef="#br0" timeOffset="30759.3794">6739 11169 144 0,'17'0'132'0,"-2"-1"6"0,6 2-5 16,-5-7-77-16,14 8-25 16,1-7-1-16,12 5-8 15,-6-2-14-15,1 2-5 16,-7 1-5-16,-2-1-7 15,-5 3-15-15,-24-3-30 16,24 1-78-16,-24-1-2 16,-15 6-6-16,0 0 3 0</inkml:trace>
  <inkml:trace contextRef="#ctx0" brushRef="#br0" timeOffset="30930.4155">6826 11393 281 0,'0'0'146'16,"6"13"-5"-16,10-18-8 15,7 0-141-15,14 8-36 16,-3-8-65-16,12 2-27 16,-5-2-4-16,-1 2-2 15</inkml:trace>
  <inkml:trace contextRef="#ctx0" brushRef="#br0" timeOffset="31516.5895">7484 10990 206 0,'0'0'135'15,"-13"-14"3"-15,13 14-6 16,25-16-96-16,-7 7-23 15,12 5 1-15,6 0-4 16,6 5-7-16,-3 5-3 16,-1 5 2-16,-11 7 1 15,-10 8 0-15,-12 0 2 16,-10 5 0-16,-11 0 2 16,-6-1-2-16,-8-3 2 0,5-2-3 15,0-5-1 1,6-5-1-16,19-15-1 15,-13 18 0-15,13-18-3 16,30 12 0-16,-1-5 1 0,6 3 0 16,5 5 0-16,-2 3 0 15,-7 7 1-15,-9 2 3 16,-8 5 0-16,-12 1 2 16,-10 3-2-16,-13-1 1 15,-9-2-1-15,-6-3 1 16,-3-5-3-16,0-6-2 15,3-3-9-15,-1-11-11 0,19 4-32 16,-8-16-77 0,26 7-10-16,-1-28-4 15,15 8 0-15</inkml:trace>
  <inkml:trace contextRef="#ctx0" brushRef="#br0" timeOffset="31884.5973">8128 11074 296 0,'0'0'152'16,"2"36"-1"-16,-18-4-5 16,2 14-127-16,-2 3-3 15,7 6 0-15,6-8-7 16,7 0-3-16,8-10-3 15,13-11 0-15,6-12-3 0,9-15-1 16,8-13 1-16,3-12-1 16,-2-8 0-16,-7-10 0 15,-6-7 1 1,-10-2 2-16,-14 4-1 0,-19 4-1 16,-11 9 2-16,-17 6-2 15,-7 8-3-15,-11 8 0 16,3 12-9-16,-6-1-9 15,13 15-19-15,-3-15-44 16,22 9-62-16,10-9-4 16,14 3 4-16,0 0-4 15</inkml:trace>
  <inkml:trace contextRef="#ctx0" brushRef="#br0" timeOffset="32168.9789">8485 10860 302 0,'-10'28'148'15,"1"-5"0"-15,1 0-6 16,0 4-126-16,6-1-6 16,7-1 1-16,8-12-9 15,10-7-2-15,3-8-2 16,0-11 0-16,-1-6 0 0,0-5 0 15,-14-5 3-15,-6 3-2 16,-10 2 1-16,-8 6-4 16,-13 11-9-1,-10 1-31-15,6 13-95 0,-13 9-5 16,6 7-4-16,4 1-3 16</inkml:trace>
  <inkml:trace contextRef="#ctx0" brushRef="#br0" timeOffset="34152.1623">17131 11856 155 0,'0'0'133'16,"-15"-16"3"-16,2 13 0 0,-10-4-89 15,7 10-12-15,-7-6-3 16,9 7-12-16,-6-2-7 16,5 4-4-16,-2-2 0 15,0 6-5 1,-8 3 0-16,-1 7-1 0,-5 2 2 16,-5 5-3-16,-1 2 1 15,0 3-2-15,2 0 0 16,5-2 2-16,3-4-1 15,11-6-1-15,2-4 0 16,14-16 0-16,-4 14-1 16,4-14-1-16,0 0-1 15,15-18-2-15,-6 0 1 0,-5-5-2 16,4-1 0-16,-7-5 1 16,5 1-1-16,-5 2 2 15,2 2 2 1,-2 4 3-16,-1 4-1 0,5 3 3 15,-5 13-3-15,0 0 0 16,0 0 1-16,14 4 0 16,-14 11-1-16,0 5-1 15,-4 3 2-15,-3 4-1 16,-5 1 3-16,2-1-1 16,0-2 0-16,-1-2 0 15,7-6-2-15,0-3 0 0,4-14 0 16,13 16-1-16,3-11-1 15,2-2-4-15,2 2-8 16,-3-6-17 0,7 11-51-16,-7-10-61 15,-1 6-2-15,-16-6-2 0,19 3-2 16</inkml:trace>
  <inkml:trace contextRef="#ctx0" brushRef="#br0" timeOffset="34960.1922">17556 11794 115 0,'0'0'127'16,"16"-23"2"-16,-2 10-3 0,7 6-45 15,-5-3-62-15,12 7-3 16,-4 1 2-16,0 8-9 15,-3 5-1-15,-11 8 1 16,-10 1-2-16,-5 6 0 16,-10-2 1-16,-6 3-2 15,-6-4 1-15,3 0-4 16,0-8 0-16,4-5-4 0,20-10 1 16,-12 7-1-1,12-7 0-15,23 0-1 16,-3 1 0-16,6 2-1 15,2 6 2-15,3 2 0 0,-9 4 3 16,-3 4 1 0,-8 1-1-16,-11 1 2 0,-9-2 0 15,-8 0 0-15,-5-3-1 16,-7-3-3-16,0-2-9 16,-3-8-13-16,15 3-38 15,-9-10-73-15,26 4-7 16,-12-25 2-16,19 8-4 15</inkml:trace>
  <inkml:trace contextRef="#ctx0" brushRef="#br0" timeOffset="35277.3161">17973 11827 273 0,'-18'26'147'16,"-13"0"-3"-16,5 10-2 15,-4-4-117-15,17 5-7 16,5-6-2-16,16-5-13 16,14-8-2-16,5-8-2 15,14-7 1-15,2-8-1 16,-1-11 0-16,-1-6 1 16,-8-5 0-16,-7-7 2 15,-13 0-2-15,-7 1 3 16,-18 1-3-16,-11 5 2 0,-6 6-5 15,-7 4-3-15,1 10-11 16,-1-2-11-16,16 15-28 16,-6-10-59-16,26 4-26 15,0 0-3-15,23 4 4 16</inkml:trace>
  <inkml:trace contextRef="#ctx0" brushRef="#br0" timeOffset="35571.0386">18297 11663 241 0,'0'0'145'0,"0"0"-4"15,-3 23 3-15,-14-12-111 0,9 11-6 16,-2-9-4-16,10 4-10 16,1-4-8-16,-1-13-2 15,30 12-2 1,-10-12-2-16,4-6 1 0,2-4-1 15,-2-3-1-15,-1-3 2 16,-9 0-1-16,-7 0 1 16,-12 0 1-16,-8 5-1 15,-3 1-1-15,-10 4-5 16,1 4-10-16,-8-3-25 16,17 12-97-16,-7-3-8 15,10 6 1-15,-2-1-6 16</inkml:trace>
  <inkml:trace contextRef="#ctx0" brushRef="#br0" timeOffset="38316.1822">3408 13224 168 0,'-16'-5'146'0,"-17"7"-1"15,-1 17 1-15,-16 1-84 16,3 22-40-16,-4 5-1 16,12 11 2-16,6 0-12 15,12-1-7-15,12-3-1 16,20-8-6-16,15-9-2 16,15-13-11-16,17-9-7 15,8-19-20-15,15 0-15 16,-11-28-34-16,18 3-30 15,-18-14-16-15,0 0 18 0,-19-15 59 16,-6 7 35-16,-16 1 31 16,-20-1 29-16,-2 20 45 15,-19 0 33 1,-1 21 24-16,-14 6-13 0,3 30-50 16,-13-3-26-16,9 20-13 15,-5 3-10-15,11 6-12 16,-1-4-1-16,17-3-9 15,10-11 1-15,8-11-8 16,16-12 0-16,6-13 0 16,9-14-3-16,-3-11 3 15,2-6-3-15,-9-9 4 16,-7-3-2-16,-8-3 5 0,-6 8 1 16,-4 3-1-16,-3 5 2 15,3 10 1-15,-8 22 2 16,28-10-1-1,-8 24 1-15,6 12 0 0,0 9-1 16,0 10 4-16,-8 5-2 16,0 1-3-16,-9-2 2 15,-2-7-3-15,-6-9 3 16,-1-11-4-16,0-22 1 16,0 0-5-16,8-25 1 15,4-10 3-15,1-6-3 16,5-7 2-16,1 0-2 0,5 4 3 15,-2 13 1-15,-3 10 0 16,3 15 2 0,-7 13-1-16,3 12 0 15,-5 8 2-15,1 4-3 0,-1-1 1 16,-1-4-1-16,1-9-1 16,1-11-1-16,3-12 1 15,1-13-1-15,-2-8-2 16,3-6 1-16,-1-3-1 15,2 3 0-15,0 5-1 16,0 12 2-16,-3 13-1 16,-3 18 0-16,-1 8-2 15,0 14-8-15,-4 2-7 16,8 15-33-16,-14-15-10 16,15 4-76-16,-5-16-2 15,4-6 0-15,0-19 3 16</inkml:trace>
  <inkml:trace contextRef="#ctx0" brushRef="#br0" timeOffset="38486.2654">4790 13318 255 0,'17'24'144'16,"-12"16"5"-16,-8 8-9 16,3 11-124-16,-2 5-13 15,2-1-10-15,4 2-27 0,-6-22-45 16,12 1-62-16,-1-23-5 15,0-8 3 1,-9-13 3-16</inkml:trace>
  <inkml:trace contextRef="#ctx0" brushRef="#br0" timeOffset="38722.5793">4807 13374 146 0,'1'-32'146'15,"3"5"-5"-15,17 12 1 16,-4 1-56-16,16 15-63 15,1 5-4-15,5 10-4 16,-6 4-9-16,-5 7-1 16,-10 7-3-16,-14 3 4 15,-14 1-3-15,-10-2-4 16,-7-4 0-16,-4-8-6 16,5-5-6-16,0-18-17 15,26-1-31-15,-18-20-61 0,33 0-17 16,4-12-1-16,16 0 1 15</inkml:trace>
  <inkml:trace contextRef="#ctx0" brushRef="#br0" timeOffset="38918.6443">5181 13352 170 0,'17'13'141'0,"-11"4"0"16,-1 12 8-16,-14-3-72 16,16 12-47-16,-10-8-3 15,14 0-12-15,0-11-5 16,13-10-4-16,3-12-4 15,5-11-7-15,-2-11 0 16,-4-14-2-16,1-6-13 0,-12-15-6 16,2 8-18-1,-19-13-27-15,9 16-48 0,-10-6-23 16,3 13 2-16,0 3 5 16</inkml:trace>
  <inkml:trace contextRef="#ctx0" brushRef="#br0" timeOffset="39090.2668">5531 13038 218 0,'15'20'144'0,"0"14"3"16,-8 3 0-16,8 14-93 15,-13-1-24-15,4 7-7 16,-3 0-17-16,-6-4-9 16,7-1-18-16,-9-20-34 0,11 4-69 15,-7-22-27-15,1-14 6 16,0 0-4-16</inkml:trace>
  <inkml:trace contextRef="#ctx0" brushRef="#br0" timeOffset="39346.2888">5538 13395 283 0,'0'0'134'16,"17"0"2"-16,1-1-52 16,18 1-67-16,7-10-6 15,16-6-7-15,-4-7-9 16,6-9-2-16,-3-5 1 15,-9-2 3-15,-13 1 7 0,-11 9 4 16,-24 13 8-16,-1 16 4 16,-35 16 2-16,8 16 0 15,-9 11-1 1,6 12 0-16,1 4-11 0,12 3-8 16,12-4-12-16,8-13-26 15,19 1-62-15,1-20-53 16,6-6-2-16,-6-13-5 15,0-4 3-15</inkml:trace>
  <inkml:trace contextRef="#ctx0" brushRef="#br0" timeOffset="40724.4246">7047 13333 224 0,'-5'16'134'0,"3"0"3"16,2-16-5-16,0 0-105 16,5-13-10-16,6-8 0 0,-1-14-6 15,8-11-8-15,1-8-2 16,-3-5-2-16,0-1 2 15,5 5-1-15,-8 4 5 16,2 11-1-16,-3 11 3 16,-12 29 1-16,21-6 0 15,-8 26 1-15,-4 11-2 16,8 9-1-16,-2 6-5 16,2 3-4-16,8 3-12 15,-10-10-14-15,13 6-34 16,-18-21-72-16,7-2-4 15,-17-25-2-15,13 13 2 0</inkml:trace>
  <inkml:trace contextRef="#ctx0" brushRef="#br0" timeOffset="40897.5286">7135 13153 260 0,'0'0'138'16,"-16"6"-2"-16,16-6-4 15,17 0-125-15,11-6-16 16,16 5-38-16,-3-7-79 16,14 3-6-16,1-3-6 15,-1 8 1-15</inkml:trace>
  <inkml:trace contextRef="#ctx0" brushRef="#br0" timeOffset="41305.1249">7769 13382 271 0,'9'54'141'0,"-5"-7"1"16,10 8-3-16,-17-7-112 16,15-3-12-16,-4-11 2 15,-3-3-9-15,-1-17-4 16,-4-14 0-16,0 0-2 0,-11-27-2 15,4-12 0 1,-1-13 3-16,5-12-4 16,2-9 1-16,10-5 0 15,3 3 2-15,6 7 0 0,7 14 2 16,3 14-2-16,6 17 0 16,0 17 2-16,-3 16 0 15,-3 16 0-15,-5 6 0 16,-12 7-1-16,-8 1 1 15,-12-1-2-15,-8-1 1 16,-7-6-2-16,-8-9-2 16,-4-6-4-16,-8-10-3 15,5-1-13-15,0-15-26 16,13 11-94-16,-3-9-6 0,10 7-1 16,-1 0-5-1</inkml:trace>
  <inkml:trace contextRef="#ctx0" brushRef="#br0" timeOffset="48265.3986">2279 15470 160 0,'-20'-16'126'16,"-7"5"3"-16,-7 11-5 15,-9 4-96-15,7 15-4 0,-7 3-2 16,9 9-9-16,8 1-7 15,17 3 1-15,15-4-4 16,13-2-1 0,13-4-1-16,10 1 0 0,3-2-1 15,2 2 3-15,-5 2 1 16,-8 3 3-16,-18 4 0 16,-10 4 6-16,-17-1 0 15,-13-2-6-15,-13-8 7 16,-3-3-11-16,-3-8-4 15,-5-9-3-15,9-6-19 16,1-17-30-16,25 2-75 0,-2-12-10 16,16 2-5-16,11-10 2 15</inkml:trace>
  <inkml:trace contextRef="#ctx0" brushRef="#br0" timeOffset="48564.1908">2423 15708 251 0,'-11'19'144'0,"1"13"-1"16,-11-13-14-16,10 17-104 15,2 0-6-15,12-2 1 16,16-3-15-16,8-7 3 16,12-12-7-16,6-8 0 0,6-8 0 15,1-8-1 1,-11-11 1-16,-7-1-5 15,-14-5 5-15,-14 1-5 16,-18 5 5-16,-15 4-1 0,-13 6 1 16,-9 3-2-16,3 6-2 15,-1 4-4-15,6 2-9 16,7-5-22-16,34 3-73 16,-21 1-31-16,21-1 0 15,28-20-4-15</inkml:trace>
  <inkml:trace contextRef="#ctx0" brushRef="#br0" timeOffset="48758.8943">2781 15466 267 0,'-2'30'150'0,"4"16"-3"16,-10 1-6-16,12 10-126 15,-4 7-12-15,6-1-1 16,3-5-20-16,1-18-16 15,11 4-34-15,-15-26-69 16,14-6-4-16,-7-21-2 16,4-9 5-16</inkml:trace>
  <inkml:trace contextRef="#ctx0" brushRef="#br0" timeOffset="48968.6429">2997 15681 192 0,'24'16'141'16,"-22"5"-2"-16,4 16 0 15,-6-12-91-15,9 13-28 0,-1-11-3 16,12-2-4-16,2-9-10 16,9-12-1-16,1-10 0 15,-1-8-2-15,2-11 2 16,-6-6-4-16,-7-8-2 16,-10-7-9-16,-5 2-8 15,-14-6-30-15,9 15-81 16,-13-7-6-16,12 13-1 0,-7-2-1 15</inkml:trace>
  <inkml:trace contextRef="#ctx0" brushRef="#br0" timeOffset="49147.0948">3479 15424 274 0,'5'25'147'0,"0"14"-4"15,-9-3-2-15,4 14-122 16,-1 4-7-16,2-1-6 15,4 0-17-15,-2-11-11 16,8 6-32-16,-14-22-70 16,9-2-19-16,-6-24-4 15,0 0 4-15</inkml:trace>
  <inkml:trace contextRef="#ctx0" brushRef="#br0" timeOffset="49380.4032">3359 15700 164 0,'4'-15'139'15,"14"15"0"-15,8-6-3 16,13 11-70-16,1-11-49 16,14 5-2-16,1-4-5 15,3 5-7-15,-7 2-2 16,-6 8 0-16,-12 6-3 16,-11 2 1-16,-5 8-1 15,-9 3 2-15,-3 0-3 16,-5-3-4-16,3 0-9 15,-3-11-14-15,13 0-19 16,-13-15-39-16,13-10-43 16,-7-10-4-16,2-4 4 0</inkml:trace>
  <inkml:trace contextRef="#ctx0" brushRef="#br0" timeOffset="49486.6055">3837 15581 91 0,'-13'-33'106'15,"5"14"-5"-15,6 6-15 16,2 13-125-16,11 15-54 15,3-2-8-15,11 7-6 16</inkml:trace>
  <inkml:trace contextRef="#ctx0" brushRef="#br0" timeOffset="49961.1665">4125 15681 206 0,'0'0'140'0,"-2"32"3"15,-21-16-4-15,8 11-101 0,-11-3-11 16,9 8-4-16,3-3-13 15,10-4-6 1,12-4-4-16,10-3-2 16,10-8-4-16,5-7 1 0,5-8-3 15,-5-12-2-15,-2-6 2 16,-6-6 1-16,-3-4 5 16,-5-3 1-16,-7 0 6 15,-2 7-1-15,-1 3 5 16,7 13 1-16,-14 13 0 15,25 1-2-15,-3 15-2 16,0 7-1-16,1 5-3 0,3 1 0 16,-1-2-2-16,-3-3 1 15,-5-3-1 1,-4-7 0-16,-13-14-1 0,17 7 0 16,-17-7 1-16,11-27-3 15,-3 5 0-15,6-1 0 16,1 0 1-16,7 3 1 15,2 5 2-15,2 10 1 16,2 9 0-16,-5 12 3 16,-5 6-1-16,-1 9 1 15,-6 2-2-15,0 2 1 16,-3-5-9-16,-4-4-3 16,5-3-17-16,-9-23-25 0,22 16-84 15,-22-16-10 1,31-18-1-16,-15-7-6 15</inkml:trace>
  <inkml:trace contextRef="#ctx0" brushRef="#br0" timeOffset="50378.6632">5255 15395 152 0,'0'0'144'0,"0"0"-3"15,-1-20 0-15,1 20-56 16,0 0-64-16,-19 4-4 16,19-4-9-16,-15 5-11 15,15-5-4-15,0 0-1 16,0 0-1-16,0 0-1 16,0 0 2-16,0 0 0 15,0 0 0-15,0 0 2 16,0 0-2-16,-5-16-10 15,5 16-22-15,-16 3-57 0,16-3-33 16,-1 18-1-16,10-2-3 16</inkml:trace>
  <inkml:trace contextRef="#ctx0" brushRef="#br0" timeOffset="50640.5553">5389 15677 182 0,'-25'20'144'0,"11"-17"-3"16,14-3-2-16,-28 4-96 15,28-4-33-15,-13 9-2 0,13-9-6 16,0 0-8-16,0 0-1 16,16 7 0-16,-16-7 2 15,0 0 2-15,16 0 3 16,-16 0 2-16,0 0 1 15,-16 10-2-15,16-10-7 16,-14 19-39-16,14-19-86 16,-15 13-3-16,15-13-7 15,0 0-3-15</inkml:trace>
  <inkml:trace contextRef="#ctx0" brushRef="#br0" timeOffset="51385.3726">6373 15610 214 0,'0'0'136'15,"-2"-13"-3"-15,1-10-5 16,6-4-115-16,2-11-3 15,7-5-3-15,0-12-7 16,-1-4 0-16,3 0 0 0,-2 3 5 16,-2 6-1-16,1 14 8 15,-5 13-2 1,-8 23 6-16,15 9-1 16,-3 23-6-16,-2 10 3 0,5 10-7 15,0 4-1-15,9-1-8 16,-1-2-4-16,-3-11-13 15,5 1-14-15,-13-21-26 16,10 2-68-16,-22-24-10 16,0 0 1-16,0 0 0 15</inkml:trace>
  <inkml:trace contextRef="#ctx0" brushRef="#br0" timeOffset="51546.2682">6455 15467 193 0,'0'0'133'0,"0"0"-5"0,27 6-5 16,5-12-120-16,11 8-66 15,3-6-48-15,4-1-16 16,-6-2-6-16,3 4-4 16</inkml:trace>
  <inkml:trace contextRef="#ctx0" brushRef="#br0" timeOffset="52148.3912">7103 15763 195 0,'2'16'143'0,"3"14"0"0,2-4-6 16,1 13-82-16,-1-4-38 16,6 4-9-16,-5-6 4 15,-1-4-14-15,-5-9 6 16,-4-7-7-16,2-13 4 16,-17-1 7-16,-1-18-11 15,-1-13 5-15,4-11-7 16,-5-12 6-16,11-10-6 15,4-8 4-15,10-1 1 16,8 2-6-16,9 11 8 16,13 11 0-16,7 15 1 15,6 18 1-15,0 14 0 0,-3 13 0 16,-3 14-2-16,-8 8 2 16,-10 6-5-16,-13 2 3 15,-18-1-2-15,-10-3 0 16,-10-4 0-16,-8-5 0 15,-4-6-3-15,-1-10-4 16,1-2-12-16,0-12-32 16,13 7-84-16,0-5-8 15,26 1-1-15,-13 1-8 16</inkml:trace>
  <inkml:trace contextRef="#ctx0" brushRef="#br0" timeOffset="53440.4505">7960 15763 208 0,'0'0'137'15,"24"0"1"-15,-6-6-6 16,12 8-101-16,-9-6-10 16,13 4-9-16,-3 0-15 15,1-3-11-15,-3 7-19 16,-15-10-27-16,11 11-67 0,-25-5-9 16,13 0 2-16,-13 0-2 15</inkml:trace>
  <inkml:trace contextRef="#ctx0" brushRef="#br0" timeOffset="53602.4456">8010 15916 238 0,'0'0'144'0,"-8"20"3"16,8-20-9-16,25-3-120 15,5 3-34-15,-3-10-64 16,15 13-51-16,-1-11-9 15,9 6-3-15,-11-8-8 16</inkml:trace>
  <inkml:trace contextRef="#ctx0" brushRef="#br0" timeOffset="54284.3419">8800 15489 135 0,'-3'16'127'16,"3"3"2"-16,0-19 0 15,3 14-83-15,-3-14-7 16,0 0-6-16,17-32-15 16,-6 9-7-16,-2-11-3 15,6-5-6-15,-5-3-2 16,2-4 3-16,-1 4-4 16,-4 6 5-16,2 7-4 15,-5 13 5-15,-4 16-2 16,19 9 0-16,-11 17 0 0,4 10-5 15,6 8 2-15,-5 3-9 16,5 3-3 0,-5-7-14-16,10 5-20 0,-16-22-47 15,2 1-39-15,-9-27-1 16,0 0 0-16</inkml:trace>
  <inkml:trace contextRef="#ctx0" brushRef="#br0" timeOffset="54427.1567">8822 15473 186 0,'0'0'129'0,"0"0"-4"0,24 7-6 15,-2-10-124-15,12 8-78 16,1-4-26-16,2 5-14 16,-8-5-6-16</inkml:trace>
  <inkml:trace contextRef="#ctx0" brushRef="#br0" timeOffset="54980.9853">8900 16055 201 0,'-2'20'123'15,"-4"-6"8"-15,7 5-12 16,-1-19-98-16,0 20-5 16,0-20-5-16,0 0-7 15,0 0-3-15,8-21 10 16,-5-1-17-16,7-8 15 16,4-5-15-16,2-1 10 15,8 0-8-15,2 3 10 16,3 8-9-16,3 6 0 15,0 9 5-15,-6 10-5 16,-2 10 5-16,-8 6 3 0,-6 4-7 16,-10 2 7-16,-4 0 0 15,-11-1-10 1,-6 0 9-16,-1-7-9 16,1-7 10-16,7-1-4 0,1-5 0 15,13-1-1-15,0 0 0 16,14-1 1-16,7 2-2 15,4 5 2-15,7 3-2 16,-2 2-9-16,-3 4 15 16,-5 1-15-16,-11 2 10 15,-11 3 1-15,-13-3-1 16,-13 1 0-16,-9-1 0 0,-6-4 0 16,-5-1 0-16,4-4-4 15,4-2-9 1,1-9-27-16,20 5-89 15,5-10 1-15,12 7-6 0,11-22 0 16</inkml:trace>
  <inkml:trace contextRef="#ctx0" brushRef="#br0" timeOffset="55521.0792">9459 15792 167 0,'16'10'138'0,"-4"12"1"16,-5 1-3-16,6 14-65 0,-11-1-47 16,3 5-8-16,-7-5 1 15,1-3-15-15,-3-7 6 16,-3-9-9-16,7-17 6 15,-21 3 4-15,10-16-16 16,0-14 13-16,8-15-16 16,2-10 6-16,6-10-6 15,8-7 7-15,10-2-3 0,10 2 0 16,10 2 9 0,3 17-5-16,2 11 10 15,6 19 0-15,-6 11 1 16,-4 18-1-16,-10 11-2 0,-15 10-2 15,-12 8-2-15,-14 2 2 16,-10-2-1-16,-9-4 0 16,-5-2-1-16,-4-6 1 15,1-9-1-15,4-4 1 16,8-3-1-16,7-1 0 16,15-9 0-16,-2 25 0 15,17-9-1-15,7 5-1 16,8 5 1-16,6 3-5 15,8 0 6-15,2 0-14 16,0 1-8-16,-13-16-70 16,3 10-51-16,-10-14-6 15,-2-2-2-15,-24-8-3 0</inkml:trace>
  <inkml:trace contextRef="#ctx0" brushRef="#br0" timeOffset="59465.2053">10255 15288 198 0,'17'16'128'0,"-1"5"-5"0,-7-3-1 16,8 13-97-16,-7-1-4 15,7 3-1-15,-7-4-12 16,1-3 0-16,-7-7-1 15,-4-19 0-15,0 0-2 16,0 0 0-16,-11-25 0 16,5-5-2-16,3-6-1 15,3-8 2-15,4-2-6 16,8 0 5-16,7 6-4 16,3 8 4-16,11 10-4 15,-1 12 3-15,3 10-1 16,-5 9-4-16,-1 8 5 0,-11 3-4 15,-5 5 4-15,-12-2-4 16,-5-3 4-16,-9-1-4 16,-5-6 2-16,-1-4 1 15,4-6-1-15,-4-2 0 16,19-1 0-16,-14-3 0 16,14 3 0-16,0 0 0 15,23 9-1-15,-6 2 1 16,5 5 0-16,0 7-1 15,-3 3 0-15,2-1 2 16,-13 2-2-16,-2-2 2 16,-12-4-1-16,-6-3 1 15,-7-8 0-15,-3-6-1 0,-4-2-2 16,-1-4-4-16,3 4-7 16,-2-7-12-16,13 12-29 15,-6-9-72 1,19 2-5-16,-11 13-1 0,15-1-1 15</inkml:trace>
  <inkml:trace contextRef="#ctx0" brushRef="#br0" timeOffset="60255.5133">10980 15617 143 0,'11'32'132'0,"-9"-10"0"16,11 14 0-16,-5-7-52 16,10 15-47-16,-7-2-7 15,6 5-3-15,-4-9-16 16,-2-3-5-16,-1-7 7 16,-9-5-10-16,-6-6 7 0,5-17-8 15,-15 17 2-15,15-17 0 16,-25-7 0-1,25 7 11-15,-20-27-17 16,10 8 8-16,6-6-7 0,2 1 7 16,4-1-1-16,-2-1-9 15,1-3 7-15,3-1-8 16,4-5 6-16,-5-8-3 16,4-3 3-16,1-7-3 15,5 1 2-15,4 1 0 16,5 6 4-16,8 8 1 15,5 11 2-15,5 16 2 16,7 11 0-16,-3 15 1 0,2 9-1 16,-9 6 2-1,-9 6-2-15,-13 0 0 16,-12-1 0-16,-12-3-1 16,-15-5 0-16,-9-7-1 0,-5-8 1 15,-2-7-3-15,-2-4-5 16,3-5-6-16,5 3-12 15,-1-9-26-15,18 12-86 16,-1-3-4-16,18 0-3 16,-17 14-4-16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1-18T22:17:44.516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-5 715 16899,'2'17'5031,"-1"-3"387,-1-14-387,5 11-4643,-5-11-388,0 0 0,10-20 0,-4-3 0,-3-12 0,1-9 0,-3-22 0,-1 3 0,0-13 0,0 0 0,0 3 0,1 0 0,6 11 0,4-2 0,5 29 0,5 8 0,6 13 0,3 9 0,2 6 0,0 20 0,-2-3 0,-5 18 0,-4-6 0,-7 1 0,-13 4 0,-1-4 0,-15-6 0,-7-6 0,-5-6 0,-2 2 0,2-13 0,0 1 0,5-5 0,3 1 0,7-1 0,12 2 0,0 0 0,9-11 0,10 11 0,10 0 0,7 8 0,5 5 0,6-3 0,-1 20 0,-3-16 0,-4 14 0,-5-9 0,-12 1 0,-11 2 0,-11-9 0,-7 10 0,-16-18 0,-11 12 0,-7-6 0,-4-4 0,-4 7 0,4-3 0,2-4 0,5 0 0,5-7 0,14 6 0,-6-6-646,25 0-4514,-11 7-645,11-7-258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09:10.27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4017 14009 199 0,'0'0'143'16,"-17"23"-1"-16,11 17 2 0,-12 12-108 15,9 23-11-15,1 9 1 16,5 12-7 0,2 3-7-16,1 0-3 15,3-9-2-15,1-12-3 0,1-18-3 16,6-18 0-16,0-28-2 15,2-19-1-15,5-29 1 16,3-15-1-16,1-13 1 16,6-4-3-16,1 4 4 15,1 7-2-15,0 20 2 16,-2 22 1-16,-3 26 0 16,-8 22 1-16,0 17-3 0,-3 10-1 15,-1 7-8-15,-4-7-5 16,7-1-19-1,-9-26-25-15,14-7-72 16,-5-25-15-16,6-13 1 0,-4-21 1 16</inkml:trace>
  <inkml:trace contextRef="#ctx0" brushRef="#br0" timeOffset="618.1513">4635 14429 181 0,'2'14'147'16,"-15"18"-1"-16,-13 5 1 15,0 21-74-15,-7-8-51 16,13 7 0-16,1-10-8 16,13-6-7-16,11-12-4 15,15-16-2-15,8-15-4 32,9-12 0-32,0-12 1 0,-3-9-2 15,-7-2 0-15,-5-4-1 16,-11 5 0-16,-15 6-1 15,-11 8 1-15,-5 3-5 16,-2 14-4-16,-2-3-7 16,24 8-3-16,-18-1-5 15,18 1-2-15,29-4 1 16,6-1 4-16,1-3 9 16,10-1 12-16,0 2 10 0,-7 1 11 15,-1 10 8 1,-10 4 6-16,-2 15 3 15,-15 1-4-15,2 14-4 16,-11-4-8-16,2 7-2 0,0-5-9 16,1-7-2-16,7-9-5 15,2-13-1-15,6-11-2 16,2-14 0-16,3-6 0 16,-2-8-1-16,4-2 2 15,-6 2 1-15,-4 6 3 16,0 11 0-16,-17 15 2 15,22 13-1-15,-9 10 2 16,-3 9 0-16,1 4-2 0,4 0 3 16,-1-5-3-1,6-13 1-15,2-10-2 16,3-17 2-16,-3-13-1 0,-4-11 0 16,3-9-3-16,-7-8-3 15,0-1-7-15,-5-4-15 16,0 14-31-16,-10-7-85 15,13 13 2-15,-4 2-3 16,6 9 2-16</inkml:trace>
  <inkml:trace contextRef="#ctx0" brushRef="#br0" timeOffset="798.6216">5869 14209 217 0,'16'20'143'0,"2"15"1"16,-16 4-3-16,7 16-96 15,-9-2-24-15,7 8-7 16,1-3-15-16,-6-8-21 16,14-1-26-16,-14-21-52 15,10-1-41-15,-12-27-1 16,0 0-1-16</inkml:trace>
  <inkml:trace contextRef="#ctx0" brushRef="#br0" timeOffset="1127.0823">5868 14547 256 0,'-18'-15'137'15,"18"15"-2"-15,-10-14-43 16,35 15-62 0,1-3-6-16,17 3-10 15,9-2-5-15,4 1-3 0,1 1 0 16,-8 3 2-16,-10 4-1 16,-13 6 2-16,-16 5-1 15,-6 5 2-15,-15 1-3 16,2 2 1-16,0-1-4 15,6-4-1-15,11-8-3 16,6-8-1-16,13-9-1 16,7-8-1-16,5-10 1 0,0-3-2 15,-9-6 4 1,-7 1-3-16,-12 4 4 16,-10 4-2-16,-10 8 0 15,-9 7-6-15,-8 12-13 0,-12-2-32 16,12 16-92-16,-6-1 0 15,13 7-7-15,2-3 0 16</inkml:trace>
  <inkml:trace contextRef="#ctx0" brushRef="#br0" timeOffset="1608.2526">7118 14215 270 0,'0'0'142'0,"16"27"6"0,-15 8-7 16,8 18-113-16,-10 4-3 16,2 8-5-16,-1-6-9 15,0-4-7-15,0-14-1 16,1-16-5-16,-1-25 2 16,21 1 0-16,-3-19-1 15,7-10-2-15,2-1 2 16,8 2-3-16,-2 5 4 15,-1 11-1-15,-3 12 1 16,-11 17 1-16,-9 13 0 0,-12 8 2 16,-13 6-2-16,-10 3 2 15,-8-5-2-15,-2-7 0 16,-3-10-4-16,1-15-6 16,13-8-7-16,3-19-12 15,20 3-33-15,0-18-78 16,23 0-6-16,8-5-1 15,15 6 3-15</inkml:trace>
  <inkml:trace contextRef="#ctx0" brushRef="#br0" timeOffset="1924.911">7789 14416 276 0,'0'0'147'15,"-23"5"-1"-15,-9 5-3 16,-3 18-117-16,-14 4-3 15,9 8-4-15,4 0-11 0,13 1-3 16,13-5-7 0,13-13-3-16,23-10-2 15,10-15-1-15,10-11-1 16,4-12 1-16,1-6 1 0,-8-1 2 16,-9 1 4-16,-11 8 2 15,-16 10 3-15,-7 13 1 16,-10 16 0-16,0 10 0 15,-4 8-4-15,2 4-4 16,12 2-12-16,0-8-17 16,25 5-38-16,-11-22-69 15,25-5-5-15,-8-20 1 16,15-5 1-16</inkml:trace>
  <inkml:trace contextRef="#ctx0" brushRef="#br0" timeOffset="2084.2116">8182 14493 259 0,'0'0'143'0,"-33"15"2"16,2 14 1-16,-11 1-113 16,11 9-7-16,-4 0-6 15,12 3-11-15,18-5-11 0,7-8-12 16,27-6-17 0,6-23-34-16,23-3-75 15,1-20-6-15,7-6 1 16,-8-20 2-16</inkml:trace>
  <inkml:trace contextRef="#ctx0" brushRef="#br0" timeOffset="2246.9328">8459 14317 303 0,'-16'16'148'16,"10"25"-1"-16,-8 9-6 16,6 15-121-16,-3 4-8 15,5 4-10-15,5-4-16 16,-1-19-26-16,14-1-46 15,-9-28-58-15,11-14 0 16,2-22-2-16,7-12 1 16</inkml:trace>
  <inkml:trace contextRef="#ctx0" brushRef="#br0" timeOffset="2429.844">8649 14431 256 0,'0'0'147'15,"-32"26"3"-15,3 12-2 16,-15-5-98-16,11 15-31 0,1-5-4 15,14-5-11-15,11-5-11 16,12-12-8 0,20-2-16-16,-3-20-31 15,24 4-82-15,-6-14-3 0,9 6-1 16,-9-8 2-16</inkml:trace>
  <inkml:trace contextRef="#ctx0" brushRef="#br0" timeOffset="3076.2836">9564 14430 212 0,'-19'10'146'16,"-17"9"0"-16,1 15-3 15,-6 1-68-15,13 10-62 0,4-3-3 16,22-3 0-16,15-8-8 15,10-10-2-15,13-17-1 16,7-11-1-16,1-14 0 16,2-10 0-16,-12-4 1 15,-7-4-2-15,-19 0 3 16,-8 6-2-16,-13 7 3 16,-9 9-1-16,-8 8 1 15,3 8-3-15,2 5 0 16,8 5-2-16,17-9 0 15,3 17-2-15,21-11-2 16,7-3 0-16,14-2 1 0,0-4 1 16,2 2 3-16,-8 2 3 15,-8 3 3-15,-5 5 2 16,-9 4 4-16,-11 6-1 16,-10 4 0-16,3 1 1 15,-4 1-2-15,4 0-1 16,2-4-4-16,9-2-1 15,8-9-4-15,6-7 0 16,8-9-1-16,-1-10-4 16,4-7-4-16,-3-14-6 15,1-4-4-15,-9-15-9 16,0 8-17 0,-20-14-23-16,12 15-55 0,-8-2-4 15,-3 13 2-15,1 4 7 16</inkml:trace>
  <inkml:trace contextRef="#ctx0" brushRef="#br0" timeOffset="3240.0128">10284 14242 283 0,'14'31'146'0,"-13"-2"-6"16,7 12 0-16,-20-2-105 0,7 9-28 16,1 2-8-16,0-6-26 15,7 8-38 1,-8-23-77-16,9-2 1 15,-4-27-1-15,0 0 2 0</inkml:trace>
  <inkml:trace contextRef="#ctx0" brushRef="#br0" timeOffset="3365.1544">10236 14519 265 0,'0'0'136'0,"5"-27"1"16,12 26-5-16,7-10-110 15,10 6-24-15,13 6-51 16,-7-7-78-16,7 8-7 15,-21-2 1-15,-9 10-7 0</inkml:trace>
  <inkml:trace contextRef="#ctx0" brushRef="#br0" timeOffset="3893.1804">6430 15544 230 0,'0'19'143'16,"-10"18"-2"-16,-2 22-1 16,-18 6-114-16,5 16-12 15,-10-5 3-15,4 2-11 16,-8-11 1-16,4-17-7 0,-3-18 6 15,5-18-9-15,2-18-2 16,10-19 12-16,6-12-11 16,13-9 8-16,4-5-7 15,11 5 7-15,6 5-6 32,7 11 8-32,3 15-3 15,1 17-6-15,1 13 4 0,-1 9-7 16,-1 7 3-16,-1-2-17 0,6 3-5 15,-10-15-27-15,12 4-52 16,-6-23-36-16,4 0-1 16,-3-11 7-16</inkml:trace>
  <inkml:trace contextRef="#ctx0" brushRef="#br0" timeOffset="4018.1819">6745 16065 259 0,'23'30'134'16,"-4"8"-9"-16,-2-15-39 15,-2 5-103-15,1 3-83 16,-3-12-23-16,-13-19-13 16,21 14 0-16</inkml:trace>
  <inkml:trace contextRef="#ctx0" brushRef="#br0" timeOffset="4631.068">7535 16173 260 0,'-21'-4'137'0,"2"-21"4"15,4-5-46-15,-7-24-74 16,11-5 2 0,4-11-11-16,10-5-5 15,12 1-7-15,10 8 5 0,10 9-5 16,4 17-3-16,1 17 4 15,1 17-2-15,-5 15 0 16,-10 12 1-16,-14 11 0 16,-10 3 0-16,-8-2 0 15,-13-1 0-15,-3-9 0 16,-1-6 0-16,1-7 1 16,1-7-1-16,21-3 1 0,-15-12 0 15,15 12-2 1,22-11 2-16,-3 9-2 15,12 4 1-15,-1 5-1 16,3 6 1-16,-5 7-1 0,-3 6 1 16,-10 2 0-16,-11-1 4 15,-6 1 0-15,-13-2-7 16,-11-6 8 0,-3-3 0-16,-5-8-5 0,0-9 0 15,8 0-9-15,7-8-8 16,19 8-22-16,-8-18-21 0,34 16-65 15,1-3-16-15,19 7 2 16,-4 1 2-16</inkml:trace>
  <inkml:trace contextRef="#ctx0" brushRef="#br0" timeOffset="4756.0146">7982 16072 194 0,'11'24'141'0,"-3"10"-9"16,-9-4 7-16,2 6-102 15,-7-6-26-15,-6-5-30 16,12 2-115-1,0-27-4-15,-1 15-5 0,1-15 0 16</inkml:trace>
  <inkml:trace contextRef="#ctx0" brushRef="#br0" timeOffset="5366.7364">8550 15819 223 0,'-5'-14'137'15,"5"-3"-2"-15,0 17-38 16,18-38-62-16,7 22-5 0,-8-5-10 16,8 8-10-16,-1 5-4 15,-7 11-2-15,-3 13-3 16,-6 9 1-16,-14 11 0 15,-2 6 5-15,-6 0-1 16,-2 2-7-16,8-5 7 16,0-7-9-16,16-8 10 15,6-9-2-15,12-14-7 16,6-12 0-16,7-11-6 0,3-10 8 16,-1-8-7-16,-2-3 8 15,-7-2-8-15,-2 3 1 16,-9 6 7-16,-4 13-3 15,-17 23 7-15,18-7-1 16,-18 28 1-16,0 18 0 16,-11 13 7-16,4 16-7 15,-9 9 7-15,0 11-7 16,1 0 6-16,2 3-8 16,-1-6 4-16,2-9-8 15,9-4-11-15,-2-20-13 0,18 0-98 16,-8-27-28-16,-2-5-4 15,-3-20-4-15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09:55.99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8500 8050 125 0,'6'-36'138'0,"-2"2"1"0,-14 6 3 16,7 12-91-16,-22 4-16 31,-4 22 0-31,-16 10-13 16,4 18-9-16,-6 10-3 15,6 9-2-15,-1 2-5 16,11 3 2-16,14-7-5 16,16-10 2-16,12-16-4 15,18-16 2-15,7-16-2 16,5-16 1-16,7-14 1 0,-6-10-2 15,-3-2 3-15,-4 2-1 16,-9 5 1-16,-11 12 1 16,-5 12 1-16,-10 14 0 0,-4 20-2 15,0 6 0 1,2 9-7-16,2-1-7 16,11 8-14-16,-5-17-30 15,21 4-54-15,-2-17-36 0,8-7 0 16,-5-11 1-16</inkml:trace>
  <inkml:trace contextRef="#ctx0" brushRef="#br0" timeOffset="256.3764">8994 7861 174 0,'3'14'151'0,"-7"12"-1"16,3 13 1-16,-13 7-78 15,4 15-56-15,-3 1-5 16,2 1-16 0,6 4-22-16,-7-17-33 0,12-4-75 15,-11-12-16-15,6-16 1 16,5-18 0-16</inkml:trace>
  <inkml:trace contextRef="#ctx0" brushRef="#br0" timeOffset="400.4381">8791 8159 202 0,'0'0'142'0,"23"-10"-1"16,4 12-4-16,13-4-121 15,10 4-32-15,0-8-29 16,18 6-58-1,-6-3-34-15,2-3-4 16,-4 3 2-16</inkml:trace>
  <inkml:trace contextRef="#ctx0" brushRef="#br0" timeOffset="713.0494">9584 8084 160 0,'2'-17'148'16,"-14"16"2"-16,-16 5 3 15,-2 15-95-15,-18-3-15 16,8 15-10-16,-8 1-16 16,13 7-8-16,16-2-8 15,6-3-4-15,26-10-5 16,10-11-1-16,11-9-3 16,12-14 1-16,5-5 0 15,-8-10 1-15,4-1 4 16,-14 0 2-16,-8 6 4 15,-8 8 1-15,-17 12 1 0,0 0 0 16,5 26-6-16,-10-6-10 16,9 15-29-16,-8-13-42 15,12 2-59 1,10-5 0-16,1-12-1 0,6-7 22 16</inkml:trace>
  <inkml:trace contextRef="#ctx0" brushRef="#br0" timeOffset="1015.4179">9870 8188 140 0,'0'0'141'16,"3"19"1"-16,-3 5 0 15,-1 5-79-15,-1-4-44 16,3 2 1-16,1-8-10 16,-2-19-8-16,21 12-4 15,-4-20 1-15,3-8-2 16,2-9 0-16,4-7 4 15,5 0-1-15,-4 0 7 0,3 9 0 16,-2 6 4-16,5 11 0 16,-12 12 0-16,0 10 1 15,-7 8-4 1,-3 7-1-16,-3 0-7 0,-6 1-4 16,1-2-10-16,-3-11-12 15,12-2-31-15,-12-17-61 16,13-7-33-16,5-4 1 15,0-8 1-15</inkml:trace>
  <inkml:trace contextRef="#ctx0" brushRef="#br0" timeOffset="1450.6393">10871 7959 196 0,'19'-25'149'15,"5"1"0"-15,8 4-2 0,-6-1-111 16,19 17-9-16,0 4-4 16,3 14-11-16,-11 11-4 15,-9 11-2-15,-17 9 1 16,-11 7 0-16,-17 0-1 15,-14 2-1-15,-9-4-2 16,-4-7 1-16,-4-11-3 16,1-12-1-16,4-12-1 15,11-13-3-15,12-10 2 0,7-6 0 16,15-5 1 0,9 1 0-16,9 6 1 15,11 8 2-15,6 8 0 16,4 12 1-16,-1 5-2 0,2 9 0 15,-5 3-3-15,0-1-4 16,-5-1-9-16,-10-9-10 16,4 6-30-16,-26-21-60 15,23 4-41-15,-23-4-1 16,0 0 3-16</inkml:trace>
  <inkml:trace contextRef="#ctx0" brushRef="#br0" timeOffset="2525.9603">12017 7845 172 0,'11'-13'151'16,"-11"13"-1"-16,-33 32 0 0,11 9-110 15,-17 8-10-15,3 16 1 16,-3 2-7-16,10 3-10 16,5 1-11-16,14-7-5 15,20-4-14-15,5-18-20 16,23-2-65-16,-1-15-54 0,4-13-2 15,4-12 2 1</inkml:trace>
  <inkml:trace contextRef="#ctx0" brushRef="#br0" timeOffset="3006.7107">12382 8132 179 0,'4'13'145'16,"-8"11"1"-16,-2 7-4 16,-7 3-116-1,11 11-2-15,-8-5-9 16,15-1-10-16,4-7-6 0,6-13-2 15,9-13-1-15,5-15 0 16,3-8 1-16,2-15 0 16,-3-6 2-16,-5 0 1 0,-1-1 5 15,-10 10 1-15,-4 7 1 16,-11 22 2-16,0 0-2 16,-2 39 2-16,-9 4-3 15,-1 12 1-15,-1 7-5 16,0 5 3-16,1 0 0 15,-2 0-4-15,-5-8 5 16,-2-6-4-16,-6-8 5 16,-7-5-4-16,-4-11 4 15,-2-4-9-15,0-11-2 16,2-9-9-16,9-1-20 16,-6-17-47-16,24 0-76 15,8-6 3-15,15-5-6 0,7-2 6 16</inkml:trace>
  <inkml:trace contextRef="#ctx0" brushRef="#br0" timeOffset="3238.6768">12948 8527 167 0,'0'0'151'0,"13"32"-4"0,-14-9 3 16,-13 5-108-16,8 6-21 15,-10-4-3-15,3-4-27 16,5 0-23-16,-9-18-50 16,17-8-62-16,0 0-7 0,-5-22 1 15,14-4 23-15</inkml:trace>
  <inkml:trace contextRef="#ctx0" brushRef="#br0" timeOffset="3466.9296">13240 8224 183 0,'15'13'151'0,"8"5"-1"15,-2 8-2-15,10 4-108 16,-4 0-23-16,7 6-3 0,-3-3-19 16,-4-7-16-16,3 3-34 15,-30-29-57-15,30 16-35 16,-14-19-4-16,-1-14 4 16</inkml:trace>
  <inkml:trace contextRef="#ctx0" brushRef="#br0" timeOffset="3621.0507">13542 8257 248 0,'-50'47'152'16,"-4"3"1"-16,-2-8-17 15,5 10-121-15,10-6-13 16,10-10-18-16,20-3-47 16,1-17-89-16,10-16 3 31,26-6-5-31,0-14 3 15</inkml:trace>
  <inkml:trace contextRef="#ctx0" brushRef="#br0" timeOffset="3939.5043">13829 7881 229 0,'59'17'153'15,"6"11"-3"-15,-4 12-2 16,4 13-124-16,-26 8-2 16,-5 13-3-16,-22 1-10 0,-21 3 0 15,-19-2-4 1,-7-5 3-16,-8-11-6 15,0-11-2-15,5-11-10 0,5-17-6 16,11-3-18-16,4-20-37 16,18 2-82-16,0 0-7 15,11-17 7-15,-11 17-4 16</inkml:trace>
  <inkml:trace contextRef="#ctx0" brushRef="#br0" timeOffset="4592.0128">14725 8242 196 0,'0'0'149'0,"15"-5"-3"0,10 5 1 16,24 2-118 0,-5-2-24-16,3-2-16 0,11 11-45 15,-13-2-87-15,0-4-5 16,-15 1 1-16,-13-1-2 16</inkml:trace>
  <inkml:trace contextRef="#ctx0" brushRef="#br0" timeOffset="4734.0717">14827 8376 216 0,'-18'11'150'0,"18"-11"-2"0,6 18 0 15,19-14-139-15,11-3-33 16,22-1-94-16,3 2-23 16,-2-8-6-16,-3 3-3 15</inkml:trace>
  <inkml:trace contextRef="#ctx0" brushRef="#br0" timeOffset="5107.7076">16055 7943 311 0,'-3'35'155'0,"-7"9"-1"16,-1 24-51-16,-3-6-88 0,1 10 1 16,0 0-14-1,0-8-11-15,5-1-21 16,-9-19-32-16,16-7-88 16,-14-12-6-16,1-17 2 0,-2-12-2 15</inkml:trace>
  <inkml:trace contextRef="#ctx0" brushRef="#br0" timeOffset="5233.9675">15707 8259 166 0,'-1'-15'143'15,"1"15"-2"-15,38-11-4 16,3 11-117-16,13-4-68 16,14 1-83-16,10 7-2 15,-2-7-7-15,0 5-2 16</inkml:trace>
  <inkml:trace contextRef="#ctx0" brushRef="#br0" timeOffset="5578.275">16592 8190 246 0,'-25'0'154'16,"-5"11"0"-16,-9-2-15 15,0 21-113-15,-9 3-5 0,9 11-5 16,11-1-12-16,11-4-7 16,17-5-4-1,12-10-3-15,20-10-2 0,8-14 1 16,10-9-1-16,-5-11 0 16,2-4 6-16,-8-2 3 15,-11 1 4-15,-8 5 1 16,-20 20 2-16,14-12 0 15,-14 12-1-15,-10 25-3 16,6 1-14-16,-3-4-22 16,14 9-38-16,-7-6-71 15,13-8-1-15,4-8-2 0,3-9 14 16</inkml:trace>
  <inkml:trace contextRef="#ctx0" brushRef="#br0" timeOffset="5852.8119">16877 8319 174 0,'0'0'146'15,"0"0"1"-15,13 13 0 16,-26 3-106-16,16 12-20 16,-6-7-3-16,6 4-8 15,5-9-7-15,-8-16-2 16,27 4-1-16,-2-17-1 16,3-7 2-16,6-6 2 15,1-3 2-15,3 5 0 0,-7 1 2 16,0 10 1-1,-8 7-1-15,-4 13 0 0,-8 7-3 16,-4 9-7 0,-6 5-7-16,-3-6-10 0,5 8-19 15,-12-17-33-15,24 0-78 16,-15-13-3-16,18 4 3 16,-4-13 1-16</inkml:trace>
  <inkml:trace contextRef="#ctx0" brushRef="#br0" timeOffset="6214.918">17560 7999 118 0,'0'0'139'31,"0"0"-5"-31,24 0-1 16,-7 0-78-16,9 2-66 15,0-7-19-15,9 7-31 16,-8-8-38-16,1-1-37 16,5-2 4-16,-10-5 23 15</inkml:trace>
  <inkml:trace contextRef="#ctx0" brushRef="#br0" timeOffset="6435.0987">18110 7770 255 0,'1'16'153'0,"-2"5"-8"15,-5 7 0 1,-1 2-128-16,-1 8-13 15,4 0-11-15,-5-3-26 16,17 5-33-16,-19-16-63 0,11-6-19 16,-1-5 0-16,1-13 0 15</inkml:trace>
  <inkml:trace contextRef="#ctx0" brushRef="#br0" timeOffset="6877.8192">19161 7726 266 0,'-9'19'151'15,"-14"16"2"-15,-15 12-4 16,1 21-124-16,-11 15-8 16,9 12-1-16,4 4-12 15,15-2-8-15,11-5-8 16,12-15-6-16,15-6-17 0,1-31-27 16,19-4-38-16,-4-24-53 15,-2-15 4-15,2-13 0 16</inkml:trace>
  <inkml:trace contextRef="#ctx0" brushRef="#br0" timeOffset="7452.348">19878 7660 216 0,'0'15'142'15,"-2"9"-4"-15,2 2 1 0,2 3-119 16,3 4-9-16,8-4-4 16,3-7-8-16,7-9-4 15,3-12 0-15,2-10 0 16,-1-12-1-16,4-14 3 15,-5-7 3-15,-5-4 4 16,-1 4 1-16,-5 3 3 16,-4 15-2-16,-11 24 2 15,12-5 0-15,-12 30-3 0,-1 17 1 16,-4 13-6-16,-2 8-2 16,-5 5 1-1,-2-3-1-15,-4-6 2 0,-4-10 1 16,-9-10 2-16,0-13-1 15,-4-12 3-15,2-8-1 16,-2-7-4-16,5-9-7 16,11 5-16-16,0-9-40 15,19 14-81-15,0 0-1 16,0 0-2-16,26 0 1 16</inkml:trace>
  <inkml:trace contextRef="#ctx0" brushRef="#br0" timeOffset="7735.6613">19674 8357 222 0,'0'0'146'0,"2"20"-3"0,25-13 1 16,12-4-126-16,22 3-12 16,9-3-7-16,5-6-21 15,12 9-25-15,-22-13-35 16,0 4-57-16,-16 3-4 16,-20 0 3-16,-29 0 36 15</inkml:trace>
  <inkml:trace contextRef="#ctx0" brushRef="#br0" timeOffset="7993.5223">19813 8607 272 0,'20'27'153'15,"6"3"0"-15,9 8-4 16,2-5-130-16,8 6-6 16,1-4-6-16,0-7-18 15,0-3-12-15,-10-18-19 16,4 2-39-16,-14-16-68 0,0-9-4 16,-12-12 4-16,3-6 4 15</inkml:trace>
  <inkml:trace contextRef="#ctx0" brushRef="#br0" timeOffset="8150.2708">20230 8656 247 0,'-53'31'151'15,"-10"8"0"-15,-8 3-2 16,6 4-123-16,-2 1-14 16,13-7-16-16,13-1-25 15,6-23-40-15,28-3-82 16,7-13 1-16,16-6-2 15,7-11 2-15</inkml:trace>
  <inkml:trace contextRef="#ctx0" brushRef="#br0" timeOffset="8502.7237">20865 7396 179 0,'48'35'152'0,"17"25"0"15,9 20-2-15,6 26-63 16,-2 10-75-1,-1 21 2-15,-22 1-2 0,-20 0-4 16,-29-6-3-16,-24-3-3 16,-34-14 1-16,-12-8 0 15,-12-15 0-15,-3-15-3 16,5-14-2-16,7-17-17 16,24-5-55-16,11-24-78 15,18-13-3-15,14-4-1 16,1-28-4-16</inkml:trace>
  <inkml:trace contextRef="#ctx0" brushRef="#br0" timeOffset="15954.0578">10372 10477 206 0,'-13'-21'134'16,"-10"14"1"-16,-6-2-3 16,-19 2-104-16,7 7-14 15,-10-1 2-15,9 4-1 0,-3-2-9 16,10 5-3-16,4 0 0 31,7 4 1-31,9 1-1 16,3 5 1-16,8 6-1 15,4 5 2-15,-2 9 0 16,-4 13 4-16,2 12-2 16,-3 11 6-16,-2 12-4 0,-2 10 2 15,-3 1-2 1,1 4 2-16,1-3-4 0,2-8 1 16,-2-9-3-16,10-8-3 15,-4-14 2-15,6-9 0 16,0-12-4-16,6-7-1 15,-4-9-4-15,9-5-2 16,4-7-8-16,-2-11-10 16,13 8-30-16,-6-17-62 15,8 5-29-15,-1-9-1 0,7 2 2 16</inkml:trace>
  <inkml:trace contextRef="#ctx0" brushRef="#br0" timeOffset="16227.5991">10207 11119 279 0,'0'0'147'0,"21"-21"-4"16,-2 10-3-16,16 2-133 0,8 6-22 15,4-4-28-15,17 11-74 16,-10-5-26-16,-2 1 4 16,-2 1-2-16</inkml:trace>
  <inkml:trace contextRef="#ctx0" brushRef="#br0" timeOffset="16483.2704">11045 10983 253 0,'1'29'140'16,"-2"5"-2"-16,-5 8 1 16,-10 0-109-16,10 10-11 0,-4-7-9 15,6-2-22-15,-1-4-20 16,-2-14-30-16,10-2-62 16,-3-23-14-16,0 0-4 15,17-9 3-15</inkml:trace>
  <inkml:trace contextRef="#ctx0" brushRef="#br0" timeOffset="16687.8787">11339 10902 291 0,'6'36'146'16,"-12"-1"-4"-16,-5 17-7 15,-2-3-121-15,1 7-3 16,0-2-7-16,10-8-16 15,2-4-12-15,-4-19-22 16,10-2-35-16,-6-21-54 16,0 0-6-16,0 0 3 15,-1-31 0-15</inkml:trace>
  <inkml:trace contextRef="#ctx0" brushRef="#br0" timeOffset="16908.6149">10890 10950 261 0,'-15'-2'140'0,"15"2"1"15,11-4-1-15,18-2-119 16,21 5-4-16,8-6-3 16,16-2-18-16,7 5-14 0,-5-6-19 15,9 10-21-15,-24-8-35 16,-2 5-40-1,-10 6-4-15,-15 0 1 16,-12 4 19-16</inkml:trace>
  <inkml:trace contextRef="#ctx0" brushRef="#br0" timeOffset="18495.9465">12827 10927 257 0,'0'0'140'16,"7"30"3"-16,-14-1-8 15,6 10-112-15,-5 1-11 32,0 9-1-32,-1-4-3 15,2 0-12-15,-2-3-7 16,1-11-10-16,11-3-20 16,-5-28-27-16,1 16-51 15,-1-16-18-15,17-21-1 16,-8-3 1-16</inkml:trace>
  <inkml:trace contextRef="#ctx0" brushRef="#br0" timeOffset="18690.7565">13055 10886 224 0,'0'0'145'0,"11"35"-1"16,-11 0 2-16,-5 1-86 15,4 11-41-15,-4-1-3 16,2 2-11-16,1-5-11 15,-1-7-11-15,6-1-16 16,-6-22-27-16,8 4-48 16,-5-17-32-16,0 0-4 15,0 0 5-15</inkml:trace>
  <inkml:trace contextRef="#ctx0" brushRef="#br0" timeOffset="18925.8865">12555 10944 247 0,'0'0'141'16,"0"0"-5"-16,27-9 5 16,8 2-117-16,22 3-8 15,16-6-2-15,14 1-10 16,8 0-14-16,0-4-14 0,5 8-24 15,-23-11-39-15,3 9-49 16,-18-1-5-16,-20 4 6 16,-14 1-1-16</inkml:trace>
  <inkml:trace contextRef="#ctx0" brushRef="#br0" timeOffset="19546.054">13705 10432 190 0,'0'0'139'0,"21"-20"-1"16,10 7-1-16,9 4-78 15,10-3-47-15,11 4 5 0,0-1-5 16,0 6-3-16,-9 5 1 15,-4 9-2-15,-22 7 4 16,-11 15 0-16,-16 6 2 16,-4 18-1-16,-15 5 2 15,2 15-4-15,-4 5 0 16,0 9 0-16,7 0-6 16,7 0-2-1,0-6-1-15,9-1-1 16,6-6-1-16,-1-6 0 15,2-4-3-15,-3-9 2 16,-2-6-1-16,-3-7 1 16,-2-4-3-16,-4-10 4 0,-2-6-3 15,-6-6 3-15,-2-7-1 16,-6-4-1-16,3-5 2 16,-6-1 1-16,-2-2-1 15,-3-1-1-15,1-1-4 16,3-3-7-16,7 1-14 15,-4-12-44-15,23 15-80 16,-3-16-2-16,3 16-2 16,26-14-1-16</inkml:trace>
  <inkml:trace contextRef="#ctx0" brushRef="#br0" timeOffset="24493.726">4996 13297 142 0,'2'-47'137'15,"-2"1"2"-15,-12-5 1 16,-2 16-72-16,-17-1-38 15,3 22 2-15,-13 10-5 16,2 24-9-16,-9 16-6 16,8 14-2-16,3 10-5 15,9 4 0-15,11-2-3 16,8-1 1-16,15-15-4 0,10-17-1 16,15-17 0-1,7-17-2-15,6-15 1 16,0-12 0-1,-4-8 1-15,0-5-3 16,-7 3 6-16,-7 8 0 0,-12 9 2 16,-14 25 0-16,16-4 1 15,-14 21-2-15,2 9-5 16,3 3-5-16,9 3-14 16,3-12-26-16,18 3-57 0,1-23-41 0,10-7 2 15,-1-22-3 1</inkml:trace>
  <inkml:trace contextRef="#ctx0" brushRef="#br0" timeOffset="24668.0103">5531 12797 271 0,'0'0'151'16,"11"40"-2"-16,-23 9 1 16,8 23-120-16,-17 11-17 15,7 3-10-15,1-2-14 31,1-16-23-31,19 1-48 0,-10-32-63 16,12-11-2-16,-9-26 0 16,12-20 2-16</inkml:trace>
  <inkml:trace contextRef="#ctx0" brushRef="#br0" timeOffset="24793.0127">5422 13121 178 0,'-17'-27'136'15,"4"5"-1"-15,13 22-1 16,11-17-74-16,12 15-84 15,25 10-77-15,8-8-23 0,21 1-11 16,-2-8-2 0</inkml:trace>
  <inkml:trace contextRef="#ctx0" brushRef="#br0" timeOffset="25074.2938">6161 12986 271 0,'-22'23'149'16,"-5"17"-1"-16,-12 5-2 15,0 10-122-15,-4-2-6 16,13 2-2-16,11-7-15 16,11-17-5-16,16-9-4 15,11-19-3-15,14-13-2 16,-2-18-1-16,9-5 4 16,-2-7 3-16,-3 1 6 15,-9 7 4-15,-12 9 3 16,-14 23 2-16,16-3 1 0,-15 25 1 15,-5 8-5-15,1 6-7 16,5 4-11-16,0-6-14 16,16 2-30-16,-18-36-48 15,34 18-33-15,-9-29-4 16,3-6 3-16</inkml:trace>
  <inkml:trace contextRef="#ctx0" brushRef="#br0" timeOffset="25339.3934">6412 13154 234 0,'0'0'139'15,"14"34"3"-15,-17-4-4 16,5 13-96-16,-7-4-15 16,6 3-5-16,1-9-13 0,8-11-5 15,-10-22-3-15,28 0-4 16,-3-20 1-16,6-12-2 16,4-8 2-16,4-4 0 15,2 4 4-15,0 7 0 16,-6 10 3-16,-4 15 1 15,-10 13-1-15,1 16-1 16,-14 11-5 0,-3 3-7-16,-1 7-23 0,-11-14-46 0,10 7-65 15,-3-16-5-15,6-3 1 16,-6-16-3-16</inkml:trace>
  <inkml:trace contextRef="#ctx0" brushRef="#br0" timeOffset="27227.2184">8644 12701 278 0,'-27'18'149'0,"1"26"3"15,-7 14-12-15,14 23-118 16,-6 8-5-16,11 10-4 0,7-3-12 16,10-9-14-16,14-2-23 15,-4-29-49 1,13-7-57-16,1-24 0 0,4-11 1 16,-1-15-4-16</inkml:trace>
  <inkml:trace contextRef="#ctx0" brushRef="#br0" timeOffset="28120.5337">9210 12896 153 0,'5'-13'137'15,"-5"13"0"-15,8 13 2 16,-7 12-60-16,-5-4-44 16,4 18-2-16,-9 2-16 15,7 5-10-15,-5 3-15 0,1-7-11 16,2 4-29-16,-7-21-44 16,11 0-43-16,0-25-3 15,0 0 2-15,-15-4 0 16</inkml:trace>
  <inkml:trace contextRef="#ctx0" brushRef="#br0" timeOffset="28276.7539">9059 13092 259 0,'0'0'135'0,"0"0"-2"16,9 16-4-16,7-11-118 16,11-4-11-1,15 3-25-15,-5-9-59 0,10 5-45 16,-7-3-4-16,1 4-1 15,-8-2-1-15</inkml:trace>
  <inkml:trace contextRef="#ctx0" brushRef="#br0" timeOffset="28468.5196">9754 13335 252 0,'13'30'139'0,"-1"6"1"16,-10-1-9-16,2-2-114 15,1 3-39-15,-5-16-61 16,8 2-46-16,-8-22-12 16,22 9 2-16</inkml:trace>
  <inkml:trace contextRef="#ctx0" brushRef="#br0" timeOffset="28766.1851">10573 12902 262 0,'0'0'150'0,"21"16"-3"15,-18 0-1-15,6 14-103 16,-8 0-30-16,0 8-1 16,1 1-9-16,-4-2-10 15,4 4-14-15,-8-17-26 16,9 8-67-16,-3-32-29 15,-6 22 0-15,6-22-1 16</inkml:trace>
  <inkml:trace contextRef="#ctx0" brushRef="#br0" timeOffset="28925.8905">10425 13048 232 0,'0'0'141'15,"0"0"-4"-15,0 0-2 16,24-9-98-16,8 5-42 15,10-6-27-15,14 5-76 16,1-8-26-16,2 5-4 16,-8-5 1-16</inkml:trace>
  <inkml:trace contextRef="#ctx0" brushRef="#br0" timeOffset="29120.813">11136 12876 202 0,'11'22'146'16,"-9"5"1"-16,-2 12-3 16,-3-3-57-16,-1 12-67 0,-1-2-8 15,6-3-10-15,4-1-21 0,-5-19-27 16,16 2-72 0,-16-25-24-16,18 10 0 15,-9-23-4-15</inkml:trace>
  <inkml:trace contextRef="#ctx0" brushRef="#br0" timeOffset="29415.9068">11442 12629 291 0,'55'19'146'16,"7"6"-3"-16,3 25-28 15,-12-4-82-15,-1 22-5 0,-16 1-5 16,-8 14-12 0,-23-1-3-16,-9 0-4 15,-12-4-2-15,-7-9 0 16,-3-10-10-16,0-15-8 0,13-8-24 15,-5-28-66-15,18-8-38 16,0 0-4-16,18-18 2 16</inkml:trace>
  <inkml:trace contextRef="#ctx0" brushRef="#br0" timeOffset="29804.609">12365 13026 231 0,'-4'-13'145'0,"20"12"-1"15,3-5-1-15,15 7-86 16,1-8-36-16,15 3-6 15,-4-1-16-15,-2-5-25 16,3 13-44-16,-14-10-69 16,-6 6-5-16,-15-5 0 0,-12 6-2 15</inkml:trace>
  <inkml:trace contextRef="#ctx0" brushRef="#br0" timeOffset="29962.516">12456 13124 307 0,'0'0'126'16,"22"6"-38"-16,2-12-91 0,12-5-130 15,3-4-4-15,0 1-4 16</inkml:trace>
  <inkml:trace contextRef="#ctx0" brushRef="#br0" timeOffset="30662.1364">13574 12789 263 0,'10'13'145'0,"-12"9"-4"16,-9-3 1-16,8 11-111 15,-8 0-15-15,9 5-1 16,4-8-11-16,11-5-8 16,14-7-8-16,9-17-6 15,10-2-9-15,4-21-8 16,4-4-2-16,-3-15 1 15,-1 2 9-15,-11-4 15 16,-11 5 8-16,-4 8 18 16,-18 9 10-16,-6 24 16 15,0 0 0-15,-16 50 4 16,-10-1-8-16,5 20-9 0,-5 8-6 16,2 8-11-16,-1-3-7 15,5-8-12-15,9-9-14 16,-4-23-28-16,25-3-63 15,-10-39-31-15,14 10-1 16,-3-35-1-16</inkml:trace>
  <inkml:trace contextRef="#ctx0" brushRef="#br0" timeOffset="30951.7475">14221 12774 306 0,'0'0'145'0,"-26"10"3"16,5 7-7 0,-8 2-126-16,11 2-13 15,8-2 4-15,15 1-7 16,13-5-2-16,8 1 0 0,12 0 0 16,3 2 3-16,1 4 0 15,0 5 3-15,-10 2 1 16,-9 6 1-16,-14 2 0 15,-7 1 0-15,-11-4-6 16,-12-5-5-16,-1-3-12 16,-11-20-32-16,10 3-87 15,-6-19-6-15,7-8-2 0,2-15-1 16</inkml:trace>
  <inkml:trace contextRef="#ctx0" brushRef="#br0" timeOffset="31109.0289">14245 12756 273 0,'0'0'143'15,"21"-14"-4"-15,4 10-9 0,6-2-131 16,5-6-44 0,18 5-81-16,-2-3-7 15,2 1-7-15,-8 1-2 16</inkml:trace>
  <inkml:trace contextRef="#ctx0" brushRef="#br0" timeOffset="31381.4265">14801 12745 291 0,'-12'16'148'0,"5"7"-8"16,-8-6 3-16,11 8-123 15,3-5-1-15,9 0-9 16,11-10-6-16,9-4-3 15,8-9-2-15,-1-6 0 16,3-5 0-16,-7-8 3 16,-6-1-3-16,-12-1 4 0,-13 3-2 15,-12 6 2-15,-14 6-5 16,-12 6-3-16,1 15-23 16,-15-4-68-1,13 15-46-15,-1 0-5 0,7 5-2 16,2-2-3-16</inkml:trace>
  <inkml:trace contextRef="#ctx0" brushRef="#br0" timeOffset="32632.5148">19956 11248 115 0,'-25'41'121'16,"11"24"2"-16,2 23-1 15,-6 27-92-15,14 38 0 16,2 28 8-16,13 26-1 15,-9 20-10-15,9 22-3 16,-7 8 1-16,4 16-5 16,-8 3-2-1,0-2-3-15,-10-9-5 16,2-1-2-16,-5-18-1 16,0-7-5-16,-4-14 2 15,1-14-3-15,-6-12 2 16,2-9-3-16,-2-9 7 15,1-4-9-15,-1-9 7 0,5-11-5 16,3-9 3-16,2-12 5 16,7-13-8-16,-3-17 8 15,8-15-16-15,-4-23 10 16,5-7-21-16,-9-21 4 16,7-5-30-16,-18-27-34 0,19-8-63 15,-22-5-7-15,7-7 4 16,2-8-3-16</inkml:trace>
  <inkml:trace contextRef="#ctx0" brushRef="#br0" timeOffset="33520.6357">16332 14356 121 0,'-18'-7'117'0,"1"3"1"16,17 4 0-16,0 0-77 15,-1-15-12-15,21 15 3 16,6-5-6-16,16 5-8 15,9-3-5-15,15 4-2 16,13-1-2-16,17 3 0 16,18 0 0-16,15 3-1 0,14 1 4 15,14 5-6-15,16-2 6 16,16 3-7-16,5-3 5 16,12 0-9-16,8-2 2 15,6-2-4-15,8-4 3 16,6-4 0-16,-2-1 1 15,2 0 1-15,-3-1 1 16,2 1 1-16,-10 0 3 16,-3 0-3-16,-8 2 2 15,-1 0-1-15,-7-1 0 16,-4 1-3-16,-3-4-3 16,-4 1 4-16,-11-3-6 0,-6-2 3 15,-12-1-6-15,-12 0 5 31,-11-2-3-31,-21 2 3 16,-8-1 0-16,-20 2-3 16,-11 3 1-16,-9 2 1 0,-12 1-1 15,-12 3-2-15,-5 2-4 16,-13-1-1-16,-4 5-4 16,-13-5-3-16,-13-1-9 15,0 0-12-15,0 0-26 16,-25 2-67-16,4-5-6 15,-6-4-5-15,-3-2 6 0</inkml:trace>
  <inkml:trace contextRef="#ctx0" brushRef="#br0" timeOffset="34188.6661">21976 14310 180 0,'0'0'135'16,"13"10"-1"-16,-11 11-2 31,-4 3-67-31,2 16-44 0,-5 4-1 0,0 9-12 31,2 1-10-31,-2-5-22 16,7 4-30-16,-9-13-69 16,12-8-10-16,-2-12 0 0,-3-20-3 15</inkml:trace>
  <inkml:trace contextRef="#ctx0" brushRef="#br0" timeOffset="34884.3434">17936 14304 228 0,'0'0'133'0,"0"0"-3"16,0 16-41-16,5 13-57 15,-10 0-1-15,10 13-12 16,-5 1-12 0,-5 0-20-16,10 7-24 0,-13-16-78 15,11-2-18-15,2-12-2 16,0-4-5-16</inkml:trace>
  <inkml:trace contextRef="#ctx0" brushRef="#br0" timeOffset="35478.263">19698 12789 213 0,'0'0'126'16,"32"3"1"-16,2-6-6 16,9-2-104-16,11-3-20 15,11 8-26-15,-2-4-65 16,1 6-29-16,3 2 0 16,-6 5-5-16</inkml:trace>
  <inkml:trace contextRef="#ctx0" brushRef="#br0" timeOffset="36114.6249">19572 15814 157 0,'27'1'132'15,"9"3"2"-15,6 1-4 16,20 5-89-16,-3-4-35 16,9-3-29-16,3-1-93 15,0-2-12-15,-10-1-3 0,-5 0-6 16</inkml:trace>
  <inkml:trace contextRef="#ctx0" brushRef="#br0" timeOffset="40700.051">5035 14639 143 0,'7'-19'131'0,"-10"-7"3"15,-5 11-1-15,-21-4-94 16,1 19-8-16,-17 7 0 16,-1 19-7-16,-7 12-9 15,1 12-2-15,3 9-6 0,7 2-1 16,16-2-5-1,19-9 1-15,18-12-4 0,17-16 1 32,16-20-2-32,10-16 1 15,9-13 0-15,-2-8 0 16,0-4 3-16,-11 3 0 16,-13 6 3-16,-14 9-1 15,-9 13 1-15,-14 8 1 16,4 24-2-16,-4 1-1 15,3 4-6-15,7-5-6 16,12 4-16-16,3-18-20 16,23 3-30-16,-4-26-45 0,13-6-18 15,-5-16 1-15,5-8 3 16</inkml:trace>
  <inkml:trace contextRef="#ctx0" brushRef="#br0" timeOffset="40855.684">5631 14436 280 0,'2'-13'140'0,"2"26"0"15,-8 11-45-15,1 27-63 0,-10 11-15 16,4 13-7-16,-1 0-13 31,6-4-11-31,5-2-27 16,-5-26-27-16,20-2-53 16,-12-27-20-16,-4-14 3 0,13-22-1 15</inkml:trace>
  <inkml:trace contextRef="#ctx0" brushRef="#br0" timeOffset="40987.9241">5548 14700 181 0,'-19'-28'129'0,"11"15"2"0,8 13-2 16,21-8-96-16,3 8-24 15,12 1-19-15,21 8-40 16,-4-11-66-16,13 4-12 16,-2-8-1-16,3 0 0 15</inkml:trace>
  <inkml:trace contextRef="#ctx0" brushRef="#br0" timeOffset="41258.2412">6239 14570 216 0,'9'13'136'16,"-27"4"3"-16,-5 19-1 15,-18 3-106-15,5 13-8 16,-3-3-5-16,8 3-7 16,6-7-9-16,16-8-4 15,17-11-5-15,10-18-2 16,16-13-1-16,3-16-1 15,8-8 2-15,-1-9 1 0,-3-1 6 16,-7 3 1-16,-9 6 6 16,-7 13 0-16,-18 17 0 15,0 0 2-15,9 27-4 16,-12 3-7-16,6 6-11 16,-3-4-15-16,14 6-30 15,-7-18-51-15,14-1-24 16,-2-18-3-16,7-5 4 0</inkml:trace>
  <inkml:trace contextRef="#ctx0" brushRef="#br0" timeOffset="41542.4698">6538 14781 186 0,'11'-13'130'0,"-8"26"3"16,-4 0-1-16,11 14-86 15,-16-2-22-15,12 2-4 16,-5-7-9-16,5-4-4 15,-6-16-4-15,26-6-3 0,-4-14 1 16,2-6-4-16,7-10 2 0,3-3 1 16,4-1 4-16,0 5 0 15,-9 6 5-15,1 15-1 16,-8 12 1-16,0 14 1 0,-14 11-2 16,-3 10-3-16,-1 6-8 15,-6 0-8-15,6 4-19 16,-8-15-25-16,18 2-61 15,-14-30-25-15,26 14 0 16,-10-27 0-16</inkml:trace>
  <inkml:trace contextRef="#ctx0" brushRef="#br0" timeOffset="41965.7415">7389 14535 224 0,'15'-17'141'0,"11"8"-4"16,-2-7 2-16,8 11-99 0,-1-4-14 15,8 9-6-15,-6 6-9 16,6 5-5-16,-6 11-3 16,-7 7 0-16,-13 7-2 15,-13 7 1-15,-14 5-1 16,-11-1 1-16,-10-3-2 16,-3-4 0-16,1-10-1 15,3-9-1-15,3-11 0 16,14-10-1-16,17 0 2 15,-2-19-2-15,17 6 3 16,8 3 0-16,4 3 0 16,4 7 1-16,5 5-1 0,-1 4-3 15,-6 7-11 1,-4-6-23-16,11 9-88 0,-17-9-15 16,1 1-3-1,-20-11-4-15</inkml:trace>
  <inkml:trace contextRef="#ctx0" brushRef="#br0" timeOffset="46803.2484">9507 13079 93 0,'0'0'111'0,"0"0"4"15,-7 19 1-15,8 12-47 16,-8 2-29-16,7 17-1 16,-7 4-11-16,13 9-6 15,-12 2-10-15,12 3-7 16,-6-6-4-16,0-9-8 15,1-7-11-15,-1-14-22 16,4-4-68-16,-1-13-15 16,-3-15-2-16,0 0 0 0</inkml:trace>
  <inkml:trace contextRef="#ctx0" brushRef="#br0" timeOffset="47274.9559">8837 14251 257 0,'-26'27'130'0,"-9"14"-3"15,5 22-4-15,-3 8-110 16,13 14-5-16,7 3-4 16,12-3-13-16,16-4-19 15,2-19-26-15,24-6-71 16,-2-18-5-16,9-12 0 15,0-20-2-15</inkml:trace>
  <inkml:trace contextRef="#ctx0" brushRef="#br0" timeOffset="47479.778">9327 14501 198 0,'0'0'133'16,"0"0"0"-16,-1 29-5 16,-10-12-77-16,9 13-44 15,-4 6-12-15,2-3-25 16,12 8-68-16,-12-17-28 0,8-1-3 16,-4-23-1-16</inkml:trace>
  <inkml:trace contextRef="#ctx0" brushRef="#br0" timeOffset="47630.6843">9223 14567 207 0,'-14'-7'128'0,"14"7"-5"16,0 0-4-16,30 3-107 16,6-2-40-16,2-12-40 15,15 1-47-15,1-8-4 16,7-1-3-16,-7-4 0 15</inkml:trace>
  <inkml:trace contextRef="#ctx0" brushRef="#br0" timeOffset="47790.4249">9745 14433 209 0,'-4'32'133'16,"3"12"-3"-16,-10-3-1 0,11 9-97 15,-6-4-22-15,3-2-9 16,8-2-33-16,-3-18-72 15,12-1-21-15,-1-14-4 16,4-3-3-16</inkml:trace>
  <inkml:trace contextRef="#ctx0" brushRef="#br0" timeOffset="48115.0653">10262 14939 151 0,'5'26'129'0,"-6"0"-4"16,-1 5 1-1,-5-11-57-15,-3 9-59 0,-1-1-25 16,-1-10-66-16,6-2-40 16,6-16-5-16,0 0 0 15</inkml:trace>
  <inkml:trace contextRef="#ctx0" brushRef="#br0" timeOffset="48759.5043">10776 14431 251 0,'0'0'129'0,"1"16"2"16,4 10-35-16,-10-6-68 15,12 9-4-15,-9 2-12 16,4 0-12-16,0 4-21 16,-6-13-27-16,11 4-74 15,-10-12-8-15,3-14 0 16,0 0-2-16</inkml:trace>
  <inkml:trace contextRef="#ctx0" brushRef="#br0" timeOffset="48918.7541">10662 14545 242 0,'0'0'130'16,"-15"5"1"-16,15-5-7 15,25 1-116-15,2-2-20 16,14 2-17-16,-1-9-34 31,16 5-58-31,-12-5-3 0,6 4-2 16,-12-5 1-16</inkml:trace>
  <inkml:trace contextRef="#ctx0" brushRef="#br0" timeOffset="49158.0512">11252 14354 265 0,'15'25'136'15,"-15"-4"0"-15,2 16-4 16,-6 4-113-16,6 8-11 16,-1 1 1-16,6-5-11 15,-5 0-10-15,-2-14-9 16,8 7-29-16,-12-21-67 15,12-1-16-15,-8-16 0 0,0 0 0 16</inkml:trace>
  <inkml:trace contextRef="#ctx0" brushRef="#br0" timeOffset="49450.4398">11494 14113 255 0,'40'23'139'16,"0"1"-2"-1,10 19-1-15,-11 2-106 16,7 16-8-16,-12-1-1 15,-3 8-10-15,-11 0-6 16,-15 1-8-16,-8-1-11 16,-9-15-24-16,-1 4-88 15,-6-17-12-15,-1-5-3 0,-1-18-5 16</inkml:trace>
  <inkml:trace contextRef="#ctx0" brushRef="#br0" timeOffset="49838.8563">12657 14388 270 0,'0'0'132'0,"0"0"1"16,26 2-11-16,9-4-121 16,6-5-27-16,16 7-81 15,-7-7-15-15,1 1-9 16,-11-3 2-16</inkml:trace>
  <inkml:trace contextRef="#ctx0" brushRef="#br0" timeOffset="49992.4816">12763 14534 279 0,'0'0'134'0,"10"17"-8"16,9-21-13-16,14-6-151 16,21 3-85-16,5-9 2 15,11-3-8-15,-3-4-1 16</inkml:trace>
  <inkml:trace contextRef="#ctx0" brushRef="#br0" timeOffset="50228.5398">13679 14231 321 0,'-8'14'143'0,"-3"15"-1"0,-13-3-4 15,11 9-120-15,-7-2-3 16,8 2-3-16,5-8-2 15,11-5-8-15,5-8 2 16,10-8-5-16,5-3-4 16,10-8-9-16,6 4-22 15,-10-13-61-15,20 5-45 16,-14-8-1-16,7 2-3 16,-12-5 3-16</inkml:trace>
  <inkml:trace contextRef="#ctx0" brushRef="#br0" timeOffset="50419.2296">14016 14203 279 0,'-19'25'148'0,"-1"18"-2"16,-10 5-1-16,6 18-73 16,-7 5-59-16,7 5-5 15,3-2-3-15,10-9-12 16,9-9-5-16,2-15-10 15,11-7-23-15,-11-34-50 16,29 0-48-16,-9-30 1 0,9-8-2 16,-3-18 4-16</inkml:trace>
  <inkml:trace contextRef="#ctx0" brushRef="#br0" timeOffset="50712.0056">14297 14240 306 0,'-23'15'135'0,"7"-2"2"0,-6-4-7 16,7 3-115-16,15-12-6 16,-2 21-2-16,22-12-5 15,8 1-4-15,9 6 4 16,4 3-1-16,2 4 5 16,-4 6-4-16,-5 2 7 15,-9 8-4-15,-18 0 5 16,-7 4-4-16,-9-5-3 0,-14-5-5 15,-3-4-7 1,-10-15-10-16,4-1-19 16,-12-21-21-16,21 3-39 15,-8-19-37-15,15-3-3 0,-2-11 3 16,12 1 3-16</inkml:trace>
  <inkml:trace contextRef="#ctx0" brushRef="#br0" timeOffset="50884.1756">14271 14309 279 0,'21'-15'135'15,"-5"2"-7"-15,8 5-1 16,0-7-113-16,10-1-23 16,7 8-32-16,-5-8-81 15,9 6-5-15,-6-6-4 16,-1 7 1-16</inkml:trace>
  <inkml:trace contextRef="#ctx0" brushRef="#br0" timeOffset="51135.5468">14848 14101 279 0,'0'0'136'0,"-14"26"2"15,-3-10-5-15,14 10-102 0,-11-3-11 16,11 4-2-16,5-5-10 15,11-5-2-15,7-10-5 0,8-5 0 16,4-12-1 0,-3-6-1-16,-1-9 2 0,-8-2-3 15,-10-2 1-15,-14 2-2 16,-9 5 0-16,-17 5-11 16,-1 15-32-16,-14 1-88 15,6 14-3-15,-3 1-6 16,7 9-4-16</inkml:trace>
  <inkml:trace contextRef="#ctx0" brushRef="#br0" timeOffset="71414.5743">5173 16438 152 0,'4'-13'138'0,"-7"-7"-3"16,-2 1-1-16,-12-2-116 0,3 5-4 0,-8-4 5 16,-4 13-2-16,-8 7-5 15,0 14 0-15,-8 11 0 16,1 8 0-16,0 9-4 31,6 7 0-31,6-2-5 0,14-3 1 16,11-8-4-16,14-13-1 0,13-13-2 15,12-10-1-15,6-13-1 16,2-10 0-16,1-9 1 16,-4-4-1-16,-8 1 4 15,-6 8 2-15,-10 7 2 16,-16 20 1-16,17-10 1 16,-16 25 0-16,-1 10-2 0,3 7-4 15,6-1-10-15,4-3-11 16,15 2-24-16,-7-21-21 15,21 7-34-15,-9-26-39 16,8-8 0-16,-10-18 3 16</inkml:trace>
  <inkml:trace contextRef="#ctx0" brushRef="#br0" timeOffset="71714.028">5494 16102 223 0,'0'0'148'0,"0"0"-3"16,10 45 1-16,-10 17-115 15,-10 7-13-15,7 11-12 16,-5-2-4-16,4-2-8 0,6-8-15 16,-5-18-19-16,16-2-35 15,-15-34-43-15,2-14-28 16,0 0 2-16,10-30 4 16,-18-9 112-16,3 4 28 15,-5-3 0-15,-9-9 6 16,14 17 98-16,-8 3 33 15,11 12 0-15,4 1 2 0,11 17-71 16,0-8-40-16,16 8-20 16,15 3-37-16,-5-10-83 15,14 1-26-15,2-9 0 16,-3 2-4-16</inkml:trace>
  <inkml:trace contextRef="#ctx0" brushRef="#br0" timeOffset="72012.6079">6060 16247 199 0,'-26'18'143'16,"-8"2"3"-16,3 21-6 0,-12-6-111 16,9 12-2-16,3-4-9 15,12 2-11-15,12-12-9 16,11-11-3-16,19-3-6 15,3-19-3-15,12-5 0 16,1-15-1-16,1-3 3 16,-6-3 2-16,-4 0 6 15,-9 6 3-15,-10 4 6 16,-11 16 0-16,0 0 2 0,0 0-3 16,-6 22-6-1,-1-3-14-15,14 11-29 16,-7-17-48-16,17 3-43 15,7-9 1-15,2-7-2 0</inkml:trace>
  <inkml:trace contextRef="#ctx0" brushRef="#br0" timeOffset="72289.3992">6294 16427 206 0,'0'0'140'0,"-11"19"2"16,9 8-4-16,-5-7-109 15,11 8-11 1,-1-11-5-16,8 2-8 0,-11-19-5 15,24 7-1-15,-10-17-1 16,-1-9 0-16,1-13 2 16,0-2-2-16,2-1 3 15,6 3 1-15,2 4 5 16,1 10 0-16,-1 15 3 16,2 13 0-16,-4 12 0 0,-1 5 0 15,-4 7-3-15,-1 0-4 0,-3 5-11 16,-6-10-15-16,9 3-59 15,-16-32-67 1,23 16-3-16,-23-16-2 16,27-15-4-16</inkml:trace>
  <inkml:trace contextRef="#ctx0" brushRef="#br0" timeOffset="73430.6973">8104 16000 261 0,'-41'46'148'0,"-8"7"2"16,10 21-9-16,-4 0-122 15,17 6-19-15,4 1 4 16,20-7-3-16,15-8-18 15,2-15-11-15,23-1-27 0,-12-28-24 16,21-1-59-16,-7-11-8 16,0-5 2-16,-5-10 28 0</inkml:trace>
  <inkml:trace contextRef="#ctx0" brushRef="#br0" timeOffset="73702.5072">8258 16376 200 0,'0'0'144'16,"-10"-18"0"-16,10 18-9 15,22-3-110-15,0 1-5 0,5-3-9 16,0 0-24-16,12 8-35 16,-14-17-67-16,13 9-27 15,-12-11 0-15,-2 6-3 16</inkml:trace>
  <inkml:trace contextRef="#ctx0" brushRef="#br0" timeOffset="73888.0857">8742 16144 201 0,'16'40'149'0,"-16"-6"0"15,3 10-5-15,-9-3-93 0,1 17-33 16,3-5-7 0,3-3-7-16,5-5-17 15,-3-17-16-15,10-2-41 16,-13-26-73-16,26 7-4 0,-13-22 0 15,6-1 1-15</inkml:trace>
  <inkml:trace contextRef="#ctx0" brushRef="#br0" timeOffset="74040.7912">9072 16512 185 0,'11'26'149'0,"-1"9"-3"16,-15-5-2-1,5 9-87-15,-8-6-50 0,0 0-3 16,8-2-44-16,0-31-62 15,-5 20-43-15,5-20-2 16,13-5 2-16</inkml:trace>
  <inkml:trace contextRef="#ctx0" brushRef="#br0" timeOffset="74297.8748">9557 16333 233 0,'9'-22'143'0,"11"8"-7"15,9-6-3-15,7 7-131 16,3 10-11-16,3-7-28 15,6 10-92-15,-10-6-3 16,-2 2-6-16,-15-6 3 0</inkml:trace>
  <inkml:trace contextRef="#ctx0" brushRef="#br0" timeOffset="74488.3023">10014 16170 278 0,'-2'35'154'15,"5"14"-6"-15,-7-6-1 16,4 9-126-16,0-3-10 16,1-3-7-16,10-4-22 15,-10-20-20-15,12 5-35 16,-13-27-63-16,0 0-12 16,16-4 1-16,-7-11 0 0</inkml:trace>
  <inkml:trace contextRef="#ctx0" brushRef="#br0" timeOffset="74753.235">10257 15932 300 0,'48'26'146'15,"-2"3"7"-15,15 21-22 0,-10 4-98 16,4 15-10-16,-15-1 0 16,-10 2-23-16,-17 1 4 15,-17-3-2-15,-11-7-6 16,-12-9-5-16,0-8-15 16,-9-21-34-16,16-4-92 15,-2-16-4-15,22-3-3 16,-14-20-2-16</inkml:trace>
  <inkml:trace contextRef="#ctx0" brushRef="#br0" timeOffset="75147.3024">11315 16229 232 0,'0'0'144'0,"0"0"1"16,11 3-4-16,5-12-105 15,16 8-24-15,9 0-25 16,-4-11-89-16,14 9-39 0,-8-7-1 15,-4 4-6-15</inkml:trace>
  <inkml:trace contextRef="#ctx0" brushRef="#br0" timeOffset="75319.1636">11333 16407 267 0,'-13'16'148'0,"19"-1"-6"15,10-10-7-15,24-8-152 16,15 4-113-16,3-11-3 16,8 2-10-16,-3-8-6 0</inkml:trace>
  <inkml:trace contextRef="#ctx0" brushRef="#br0" timeOffset="75678.6592">12151 16096 260 0,'0'0'151'0,"6"34"-4"16,-12-16 2 0,2 17-114-16,-8-5-11 0,6 6-3 15,-6-2-9-15,2-1-4 16,6-7-2-16,5-5-3 16,6-8-1-16,12-7-2 15,7-3-3-15,11-6-3 16,3 0-8-16,-1-10-11 15,10 12-19-15,-15-22-40 16,10 17-65-16,-17-11 1 0,-2 8-3 16,-11-13 6-16</inkml:trace>
  <inkml:trace contextRef="#ctx0" brushRef="#br0" timeOffset="75870.8966">12464 16099 211 0,'-12'16'154'16,"11"20"-3"-16,-7 5 2 16,6 19-69-16,-9-5-62 0,7 9-4 15,-4-2-13-15,3-8-12 16,7-2-19-16,-8-21-29 16,15 0-73-16,-9-31-23 15,0 0-2-15,19-11 3 16</inkml:trace>
  <inkml:trace contextRef="#ctx0" brushRef="#br0" timeOffset="76137.2528">12698 16163 286 0,'-8'14'144'0,"-10"1"0"16,-1 11-7-16,1-2-125 15,9 5-4-15,1-3-3 16,23-4-4-16,4-5-4 15,14-7-1-15,2-1 4 0,8 1 1 16,-2 0 3-16,2 1 2 0,-5 4 2 16,-10 7 0-16,-10 2 1 15,-6 5 1-15,-12 3-7 16,-8-9-2-16,-9 0-9 16,-10-10-12-16,8 6-37 15,-24-21-88-15,18-2-3 16,-3-15-2-16,4-4-1 31</inkml:trace>
  <inkml:trace contextRef="#ctx0" brushRef="#br0" timeOffset="76540.4442">12735 16121 221 0,'0'0'140'15,"28"-14"-2"-15,1 6-16 0,17-2-110 16,-3-1-56-16,24 11-67 16,-1-5-12-16,3 7-12 15,-17-12 75-15,1 11 36 16,-15-2 20-16,-16-6 28 16,-4 14 28-16,-18-7 71 15,0 0 14-15,-28 20 6 16,17 6-73-16,-8-12-33 15,11 12-9-15,4-5-12 0,8 4-6 16,12-10-6-16,8-5-1 16,13-11-2-1,2-7-2-15,1-5 1 16,-1-10 0-16,-5-3-6 0,-10-5 14 16,-16 3-12-16,-12 4 2 15,-18 9-1-15,-12 5-6 16,-2 13-18-16,-18-3-64 15,8 22-49-15,-5-2-16 16,11 7 7-16,1-2-4 16</inkml:trace>
  <inkml:trace contextRef="#ctx0" brushRef="#br0" timeOffset="87212.5819">5446 17473 155 0,'-11'-16'137'16,"-7"-4"3"-16,-7 4-3 0,-15 2-94 16,12 12-9-16,-9 12-7 15,37-10-4-15,-66 52-11 16,66-52 22-16,-53 110-27 16,33-42 22-16,7 1-13 0,9-1 6 15,4-68-5 1,17 92-2-16,-17-92-18 0,0 0-4 15,90-23 16-15,-52-22-35 16,1-12 8-16,-4-10-5 0,-7 8 8 16,-7 3-2-16,-9 10 23 15,-10 11-17-15,-8 16 9 16,6 19 11-16,-20-7 1 16,20 7-2-16,0 0-2 15,-26 59 20-15,26-59-12 16,17 59-15-16,-17-59 7 15,0 0 4-15,68 68-15 0,-68-68 4 16,0 0-19 0,76 42-39-16,-76-42-26 15,0 0-41-15,60 6-28 16,-60-6 11-16,21-28-3 0</inkml:trace>
  <inkml:trace contextRef="#ctx0" brushRef="#br0" timeOffset="87484.6096">5739 17236 226 0,'0'0'143'0,"0"26"4"0,5 3-4 16,-10 6-113-16,5-35-1 16,11 101 2-16,-4-41-11 15,1 7-22 1,-4 8-15-16,14-10-50 0,-18-65-60 16,7 72-8-16,-7-72 2 15,0 0-21-15</inkml:trace>
  <inkml:trace contextRef="#ctx0" brushRef="#br0" timeOffset="87643.5943">5655 17448 164 0,'0'0'138'16,"0"0"1"-16,0-13-2 16,21 5-70-16,11 1-90 15,19 11-42-15,4-8-61 16,0 1-11-16,6 0 0 15,-5-6 1-15</inkml:trace>
  <inkml:trace contextRef="#ctx0" brushRef="#br0" timeOffset="87949.2548">6287 17347 251 0,'0'0'142'15,"-26"9"3"-15,5 7-49 16,-9 0-58-16,30-16-2 15,0 0 3-15,-70 97-31 16,70-97-1 0,-19 72-8-16,19-72 8 15,0 0-17-15,41 66 4 16,-16-67 1-16,8-12-27 16,0-13 20-16,-4 1-5 15,-3-2 7-15,-4-1-7 16,-10 2 16-16,-10 12-2 0,-2 14-2 15,0 0 14-15,0 0 4 16,0 0-15-16,9 95-23 16,-9-95-55-16,43 72-50 15,-43-72 0-15,62 26-7 16,-33-37 2-16</inkml:trace>
  <inkml:trace contextRef="#ctx0" brushRef="#br0" timeOffset="88233.5418">6600 17417 228 0,'-18'1'146'15,"18"-1"-1"-15,0 0 1 16,-21 61-100-16,21-61-13 16,4 63-8-16,-4-63-3 15,0 0-23-15,43 45-3 16,-21-49 1-16,-3-17-2 16,3-2-7-16,-1-6-3 15,4-11 6-15,-6 7 0 0,1 8 14 16,6 7 5-16,-12 9-1 15,7 9-2-15,-3 7 2 16,-2 13 0 0,-16-20-9-16,24 61 4 0,-24-61-14 15,16 94-24-15,-16-94-51 16,23 72-49-16,-23-72-15 31,0 0 10-31,28 22-4 0</inkml:trace>
  <inkml:trace contextRef="#ctx0" brushRef="#br0" timeOffset="88608.8042">7364 17277 214 0,'3'-19'146'15,"10"5"-1"1,8-2-1-16,8 10-120 16,-2 7-7-16,8 12 3 0,-10 8-15 15,-8 6 1-15,-10 8-1 16,-14 4 3-16,-13-2-1 16,-8 2 4-16,-5-4 0 15,-2-8-2-15,35-27-1 16,-62 48-1-16,62-48 6 15,0 0-11-15,0 0-1 16,0 0 9-16,0 0-5 0,57 57 1 16,-57-57-15-16,91 15 3 15,-91-15-25 1,95 27-16-16,-95-27-54 16,101 20-51-16,-101-20-1 0,69 11-4 15,-69-11 17-15</inkml:trace>
  <inkml:trace contextRef="#ctx0" brushRef="#br0" timeOffset="88922.1528">8730 17115 259 0,'-21'-4'154'16,"4"21"-4"-16,-14 5 1 16,3 12-119-16,0 4-9 15,7 8-1-15,6 6-20 16,9-3-5-16,19 10-18 15,-13-59-25-15,46 94-72 0,-46-94-30 16,76 51-2-16,-37-41-2 16</inkml:trace>
  <inkml:trace contextRef="#ctx0" brushRef="#br0" timeOffset="89107.1297">9040 17352 175 0,'0'0'148'16,"15"-20"-1"-16,1 8-4 15,7 3-62-15,5 2-82 16,9 7-29-16,-6 0-56 16,7 4-55-16,0-6 1 15,-3 0-4-15</inkml:trace>
  <inkml:trace contextRef="#ctx0" brushRef="#br0" timeOffset="89280.1476">9474 17209 264 0,'11'13'149'0,"-11"1"-1"16,2 8-1-16,-10 4-117 16,4 7-11-16,0 2-6 15,4-1-14-15,4 4-24 16,-8-9-35-16,17-6-69 15,0-6-15-15,6-15-2 16,0-7 0-16</inkml:trace>
  <inkml:trace contextRef="#ctx0" brushRef="#br0" timeOffset="89449.2247">9724 17451 228 0,'18'15'146'0,"-6"2"2"15,-12-17-1-15,0 0-84 16,12 78-35-16,-12-78-10 15,-4 71-23-15,4-71-35 16,-7 72-41-16,7-72-57 16,0 0-5-1,0 0-1-15,39-6-4 0</inkml:trace>
  <inkml:trace contextRef="#ctx0" brushRef="#br0" timeOffset="89639.4678">10180 17345 252 0,'13'-11'145'0,"4"1"3"16,5 6-3-16,-8-10-108 16,15 9-38-16,6 10-32 15,-9-5-69-15,9 0-40 16,-5-2 3-16,-3-2-8 15</inkml:trace>
  <inkml:trace contextRef="#ctx0" brushRef="#br0" timeOffset="89807.9206">10588 17209 274 0,'7'23'154'0,"-8"2"3"0,4 8-2 0,-8-6-102 15,6 14-27-15,-6-5-9 16,5-36-16-16,5 76-16 15,-5-76-20-15,23 68-49 16,-18-54-68-16,14-6 3 16,-4-14-5-16,3-3 4 0</inkml:trace>
  <inkml:trace contextRef="#ctx0" brushRef="#br0" timeOffset="90092.6453">10947 17068 234 0,'33'13'156'0,"-2"1"5"16,12 16-4-16,-7-7-79 15,8 22-53-15,-10-2 9 16,-3 9-19-16,-15 6-3 16,-16-58-3-16,9 117-18 15,-9-117-19-15,-17 112-75 16,17-112-54-16,-21 80 1 16,21-80-1-16,0 0 1 0</inkml:trace>
  <inkml:trace contextRef="#ctx0" brushRef="#br0" timeOffset="90615.8349">11784 17313 235 0,'0'0'149'16,"0"0"-3"0,0 0-3-16,27-16-82 0,5 13-58 15,5 3-16 1,12 9-47-16,-6-5-78 0,5-1-5 16,-9 3-1-16,-8-1-3 15</inkml:trace>
  <inkml:trace contextRef="#ctx0" brushRef="#br0" timeOffset="90756.4069">11838 17435 287 0,'-4'21'143'16,"24"-14"-5"-16,6-6-17 15,16 8-218-15,6-5-33 16,8-9-1-16,8-3-14 15</inkml:trace>
  <inkml:trace contextRef="#ctx0" brushRef="#br0" timeOffset="92004.3804">12702 17220 257 0,'0'0'153'16,"9"19"-2"-16,-9 1 0 15,10 8-104-15,-15 4-19 16,5-32 6-16,0 105-11 0,0-40 0 16,0 0-17-16,1-5 10 15,-1-60-7-15,3 103-4 16,-3-103-11-16,11 73-14 16,-11-73-35-16,0 0-39 15,0 0-47-15,0 0-22 16,69-36 9-16,-53 0-7 15</inkml:trace>
  <inkml:trace contextRef="#ctx0" brushRef="#br0" timeOffset="94364.6926">12325 17430 153 0,'0'0'134'0,"0"0"-1"15,-4 17-2-15,20-14-84 16,4-2-24-16,9 1-18 16,11 6-60-16,-1-5-72 15,0-10-2-15,1 4-2 0,-8-7-3 16</inkml:trace>
  <inkml:trace contextRef="#ctx0" brushRef="#br0" timeOffset="95210.2503">12942 17314 130 0,'0'0'133'0,"0"0"-2"16,0 0 4-16,8-20-52 16,10 11-54-16,17 5-4 15,2-3-9-15,8 5-12 16,-1 4 0-16,-4 5-2 0,-8 3-1 16,-6 3 3-16,-15 7-2 15,-13-1 6-15,-13 0-3 16,-8-3 1-16,-6 0-1 15,2-5 3-15,-2-1-3 16,8-4-2-16,7-7 0 16,14 1-3-16,0 0-3 15,18 0 1-15,10-2 2 16,0 4-1-16,8-2 0 16,-2 10 1-16,-3 4-2 15,-5 3 7-15,-26-17-2 16,0 0 1-16,25 68 8 0,-25-68-10 15,0 0 1-15,-48 80-1 16,48-80 5-16,0 0-11 16,-68 37-24-16,68-37-43 15,-37 3-71-15,35-22 2 16,5-5-2-16,9-9-2 16</inkml:trace>
  <inkml:trace contextRef="#ctx0" brushRef="#br0" timeOffset="95496.0478">13429 17333 324 0,'0'0'152'0,"-8"16"-2"16,-3-2-1-16,-5-2-127 16,4 9-11-16,3-5 0 15,9 5-10-15,9-6-8 16,5 1 2-16,11-7-1 0,3-5 2 15,7 5-1-15,-1-5 2 16,0 5 1-16,1 1 4 16,-35-10 2-1,0 0-2-15,55 53 9 0,-55-53-11 16,0 0 3-16,-15 80-6 16,15-80-20-16,-40 57-39 15,40-57-78-15,0 0-3 16,-77-7-10-16,53-13 5 15</inkml:trace>
  <inkml:trace contextRef="#ctx0" brushRef="#br0" timeOffset="95666.8461">13394 17359 223 0,'7'-14'144'0,"9"5"0"15,11-1-6-15,3-9-75 16,16 13-67-16,7 6-21 15,-3 2-44-15,6 1-68 0,3-3-2 0,-15 2-1 16,-6 0 1-16</inkml:trace>
  <inkml:trace contextRef="#ctx0" brushRef="#br0" timeOffset="95996.8482">14014 17257 220 0,'0'0'147'16,"-14"-2"2"-16,0 5-4 16,-4 0-58-16,18-3-65 15,-23 22-3-15,25-10-7 16,8 6-15-16,8-8 0 15,10-6 0-15,1-1-1 16,5-7 1-16,-3-5-1 16,-9-4 2-16,-2 2 2 0,-15-8 1 15,-11 6-3-15,-13 7-6 16,-5 0-16 0,4 14-59-16,-10-3-56 15,1 8-5-15,8-1-4 0,3 1-2 16</inkml:trace>
  <inkml:trace contextRef="#ctx0" brushRef="#br0" timeOffset="100552.2208">20425 12872 230 0,'-8'13'136'0,"8"-13"-6"16,18-2-1-16,3-1-104 15,10-2-30-15,0-3-14 16,13 10-25-16,-10-8-55 16,9 7-29-16,-9 2 0 0,-2 2-1 15</inkml:trace>
  <inkml:trace contextRef="#ctx0" brushRef="#br0" timeOffset="100724.8165">20956 12869 138 0,'23'1'130'0,"-1"1"-4"16,-3-2 0-16,-3 7-56 16,3-6-64-16,-4-2-18 15,11 2-34-15,-3-8-50 16,2 3-29-16,5-2 1 16,2 0-2-16</inkml:trace>
  <inkml:trace contextRef="#ctx0" brushRef="#br0" timeOffset="101132.0206">21662 12883 226 0,'20'0'128'0,"-20"0"-10"16,24 0-11-16,-24 0-131 15,28 0-68-15,-13 0-22 16,-15 0-9-16,22-1-1 15</inkml:trace>
  <inkml:trace contextRef="#ctx0" brushRef="#br0" timeOffset="101318.1011">21836 12851 156 0,'0'0'109'15,"18"-2"-2"-15,-18 2-16 16,15-6-99-16,-15 6-10 15,24-9-3-15,-9 1-9 16,5 3-4-16,-3-5-5 16,1 4-36-16,1 3-16 0,-19 3 5 15,19-4 26-15</inkml:trace>
  <inkml:trace contextRef="#ctx0" brushRef="#br0" timeOffset="101481.1324">22049 12851 246 0,'0'0'139'0,"-24"11"-2"15,24-11-10-15,-13 7-104 16,13-7-62-16,0 0-69 16,13 14-21-16,1-5-8 15,-14-9 1-15</inkml:trace>
  <inkml:trace contextRef="#ctx0" brushRef="#br0" timeOffset="101631.6959">22062 13140 159 0,'0'36'121'0,"1"-4"0"0,3-5-3 16,4-1-89-16,-7-7-23 16,2-6-26-16,-3-13-63 15,13 20-35-15,-13-20 0 16,0 0-3-16</inkml:trace>
  <inkml:trace contextRef="#ctx0" brushRef="#br0" timeOffset="101748.8948">22093 13520 114 0,'-5'30'100'16,"5"3"-7"-16,-9-11-22 31,8-5-136-31,9 3-27 16,-8-20-2-16,6 22-5 0</inkml:trace>
  <inkml:trace contextRef="#ctx0" brushRef="#br0" timeOffset="101980.4646">22112 13926 159 0,'-8'26'107'16,"8"0"2"-16,-4 2-33 0,-3-8-53 15,11 3-1-15,-5-3-5 16,5 3-8-16,-2-2-5 15,1 0 1-15,0-2-2 16,3-3-1-16,-2-2-1 16,-4-14 0-16,9 20-1 31,-9-20-5-31,3 15-8 16,-3-15-16-16,0 0-55 15,0 0-28-15,0 0 2 0,0 0-5 16</inkml:trace>
  <inkml:trace contextRef="#ctx0" brushRef="#br0" timeOffset="102795.227">22078 12850 229 0,'-17'1'138'0,"-4"4"2"16,2 9-1-16,-11-5-89 16,14 13-30-16,3-5-3 15,12 3-8-15,11-3-9 16,3-4-2-16,11-5-1 16,-1-10-2-16,7-5 2 15,-2-8-1-15,-3-3 3 16,-8-5 2-1,-5-2 4-15,-10 5 1 16,-11 1 4-16,-6 8 0 16,-13 2 1-16,2 9 1 15,-5 6-2-15,-4 7-2 16,5 1-2-16,7 6-1 16,9 2-3-16,6 0-2 0,16-4-2 15,7-3 0-15,11-5-1 16,7-6 1-16,2-8-1 15,1-8-1 1,-1-5 2-16,-6-6 0 0,-9-4 2 16,-8-1-1-16,-9-1 4 15,-14 5 5-15,-3 6-3 16,-9 10 0-16,-5 6 0 16,-1 12 1-16,-4 8-1 15,7 6 0-15,8 4-3 16,8-1-5-16,11-1 1 15,8-7 0-15,16-8-2 0,3-9-1 16,7-11 1-16,-2-7-1 16,-1-5 2-16,-10-5 0 15,-7-2 3 1,-10 5 1-16,-17 6 4 0,-6 8 0 16,-11 9 2-16,1 9-1 15,-1 7-2-15,3 7-2 16,3 3-7-16,10-3-12 15,17 9-44-15,2-16-85 16,11-2-7-16,-1-7 1 16,3-1-6-16</inkml:trace>
  <inkml:trace contextRef="#ctx0" brushRef="#br0" timeOffset="103626.0937">17985 14783 92 0,'0'0'122'15,"0"-13"1"-15,0 13 1 16,0 0-46-16,14 11-42 31,-14-11-6-31,9 31-11 16,-3-8-20-16,-5-1-23 16,8 8-34-16,-13-9-64 0,7-1-1 15,-6-7-4-15,3 0 0 16</inkml:trace>
  <inkml:trace contextRef="#ctx0" brushRef="#br0" timeOffset="103753.7531">18033 15095 101 0,'-6'26'105'0,"3"0"-13"16,-4-9-16-16,4 1-131 0,6-4-33 15,-3-14-3-15,0 0-8 16</inkml:trace>
  <inkml:trace contextRef="#ctx0" brushRef="#br0" timeOffset="103889.9242">18037 15443 78 0,'-3'24'94'0,"-4"-9"-13"15,8-2-10-15,-1-13-99 16,6 14-30-16,-6-14-15 15,13 12-16-15,-13-12 14 16</inkml:trace>
  <inkml:trace contextRef="#ctx0" brushRef="#br0" timeOffset="104052.8185">18071 15649 3 0,'0'26'76'16,"-7"-7"2"-16,6-3-34 16,-2 1-20-16,3-17-18 15,-4 25-11-15,4-25-5 0,-2 23 1 16,2-10 1-16,-3 1 1 15,-1 6 1-15,-1-1 11 16,0 4-32-16,5 0-31 16,-10-4-7-16,10 6 25 15</inkml:trace>
  <inkml:trace contextRef="#ctx0" brushRef="#br0" timeOffset="104189.2565">18015 16026 192 0,'0'0'136'0,"-18"20"-17"16,18-20-8-16,-9 14-146 16,9-14-84-16,27 9-16 15,-4-13-2-15</inkml:trace>
  <inkml:trace contextRef="#ctx0" brushRef="#br0" timeOffset="104625.3306">18162 16040 240 0,'0'0'131'0,"0"0"5"16,18-7-11-16,14 7-102 16,-1-3-30-16,7-4-21 15,15 8-61-15,-6-6-44 16,6 0 4-16,-5-5-7 15</inkml:trace>
  <inkml:trace contextRef="#ctx0" brushRef="#br0" timeOffset="105065.4808">18782 15962 124 0,'18'0'111'0,"2"-4"5"16,-2 1-1-16,5 7-84 15,-4-8-10-15,7 8 2 16,-7-6-7-16,6 2-15 15,-1 1-6-15,-4-1-7 32,11 1-7-32,-2-6-2 15,3 5 1-15,2-9 3 0,5 8 5 16,-3-7 3-16,1 4 8 16,-6 1 2-16,-4 2 2 15,-4-1-4-15,-5 4-2 16,-3-2-3-16,-2 3-2 15,-13-3-1-15,23 2 3 16,-23-2 1-16,24 0 3 16,-9 0 1-16,2-1 0 15,-1 0-7-15,-2 1-9 16,1-2-8-16,6 5 1 16,-4-3 5-16,5 3 12 15,0-2 12-15,-1-2 13 0,4 10 13 16,-7-14 11-16,8 11 8 15,-9-10-4-15,2 5-14 16,-6-4-25-16,0 0-33 16,3 8-35-16,-16-5-41 15,20-2-15-15,-20 2-5 16,21 9 16-16</inkml:trace>
  <inkml:trace contextRef="#ctx0" brushRef="#br0" timeOffset="106834.0132">18050 16030 164 0,'-14'-3'131'16,"14"3"1"-16,-21 10-11 15,4-5-71-15,10 12-29 16,-3-4 9-16,13 9-20 15,-2-4 9-15,9 4-22 32,3-3 7-32,9-6-1 0,1-6-5 15,0-10 1-15,2-4 0 16,-7-10 11-16,-5-5-18 16,-7-3 20-16,-12-3-15 0,-7 9 20 15,-9 1-16-15,-11 10 20 16,-1 5-11-16,2 12-10 15,2 2 16-15,7 9-19 16,10 3 13-16,13-4-24 0,15 3 6 16,6-15-43-16,21 7-71 15,-2-16-17 1,7-1-8-16,-12-12 3 0</inkml:trace>
  <inkml:trace contextRef="#ctx0" brushRef="#br0" timeOffset="108361.0209">18086 16098 1 0,'-13'16'80'0,"-4"-8"6"31,8 7 11-31,9-15-49 16,-19 14-17-16,19-14 6 15,0 0 7-15,0 0-2 0,-13-5-1 16,13 5-1-16,13-31-12 16,5 15 13-16,-4-14-25 15,12 3 10-15,2-7-24 16,7 3 7-16,-4-4-12 16,8 0 8-16,2-1-2 15,3 2-10-15,-5-4 9 16,4 4-9-16,1-2 11 15,-1-2-3-15,0 1 4 0,4-1-3 16,-3-1 2-16,1 0-2 16,2-1 2-16,0 2-2 15,0-1 1-15,-2 3-1 16,-3-4-1-16,0 4 9 16,-3 0-8-1,0 1 8-15,-9 2-7 16,8 2 6-16,-2 0-6 0,-3 2 5 15,2 0-3-15,1 0-5 16,3 0 3-16,-1 0-4 16,-3 1 3-16,1-1-2 15,-2 0 1-15,-2 0-1 16,1 2 1-16,-3 1 0 16,-3 1 1-16,3 2-1 15,-2 0 0-15,2-2 1 16,4 1-1-16,-3-1 0 0,3 1 0 15,0 1-2 1,1-3 1-16,-1 1 0 0,-3 1 0 16,-1 2-1-1,-1-1 2-15,0 1-1 0,-2 2 1 16,2 0 0-16,2-3 1 16,-4-2 4-16,3 2-4 15,4-1 2-15,-3 1-2 16,0-2 3-16,-1 1-4 15,6 0 4-15,-6 3-4 16,5 1-3-16,-1 1 3 16,1-3-1-16,3 2 1 0,-2-3-2 15,3-3 1-15,-1 0-1 16,1-3 2-16,-3-1-2 16,-1 1 2-16,0 2-1 15,2-2 0-15,-4 3-2 16,2 0 2-16,-1 3-1 0,-1 0 0 15,2 0 1-15,1-2-1 16,-2 0 0-16,0 1 2 0,3-1 0 16,1 1 0-16,2-2 0 15,2 1 1-15,-2-1 1 16,3 2-3-16,-4-1 2 31,2 1-2-31,-2 1 2 0,0-2-3 16,-1 2 2-16,-3 0-3 15,0 1 2-15,1 2-2 16,1 0 1-16,-4 1-1 16,1 0 2-16,1-1-1 15,-4 2 1-15,3-6 0 16,-1 3-1-16,0-4 2 16,0 1-1-16,-2 1 0 0,-1 0 0 15,0 2 1-15,-8 3-2 16,3 2 2-16,-5 1-2 15,-3 5 1 1,1 0-1-16,-1 1 1 0,-3-1-2 16,3 2 1-16,2-1 1 15,-3 2-3-15,0 0-3 16,-2 4-9-16,-14 3-30 16,12-5-93-16,-12 5-2 15,-17 15-2-15,-4-1-3 16</inkml:trace>
  <inkml:trace contextRef="#ctx0" brushRef="#br0" timeOffset="108833.4545">21123 13942 236 0,'22'-1'138'0,"4"-1"1"16,7 14-1-16,-5-1-95 15,14 17-12-15,-10 1-8 16,5 8-9-16,-5 5-10 15,-10 4 0-15,-9-2-4 16,-7-7-3-16,-6-4-8 16,-10-11-7-16,4 2-31 15,-16-19-67-15,22-5-19 16,-25-9-5-16,15-4 2 16</inkml:trace>
  <inkml:trace contextRef="#ctx0" brushRef="#br0" timeOffset="109192.5364">21247 13980 216 0,'-28'-10'134'0,"15"17"2"16,-7 2-1-16,9 14-87 15,-6-7-11-15,7 10-8 16,-2-6-16-16,8-2-4 15,4-18-4-15,0 0-2 16,0 0-3-16,6-15 0 16,-2-11-2-16,-4-6 2 15,-4-4-1-15,0 1 0 0,-4 2 3 16,1 4 0-16,-3 9 1 16,10 20 0-16,-4-19 2 15,4 19-2-15,25 12 0 16,-4-4-4-16,12 4-7 15,-4-6-9-15,16 4-19 16,-13-13-33-16,8 10-69 16,-12-8-2-16,1 5-1 15,-12-3 1-15</inkml:trace>
  <inkml:trace contextRef="#ctx0" brushRef="#br0" timeOffset="109716.0209">21795 13768 232 0,'0'0'142'15,"0"0"1"-15,-17 27-1 0,4-11-82 16,5 11-34-16,3-2-5 15,5 4-7-15,0-6-12 16,10-6-6-16,8-5-8 16,2-12-14-16,12 1-26 15,-11-21-53-15,10 3-35 16,-3-12-1-16,-4 1 2 16</inkml:trace>
  <inkml:trace contextRef="#ctx0" brushRef="#br0" timeOffset="109856.6568">21978 13730 317 0,'-21'28'137'16,"13"2"0"-16,-5 2-42 0,9 14-68 16,-7-1-13-16,9 1-11 15,5 0-25 1,-4-14-26-16,16 2-52 16,-4-14-37-16,0-8 1 0,4-15-2 15</inkml:trace>
  <inkml:trace contextRef="#ctx0" brushRef="#br0" timeOffset="110150.2177">22195 13696 231 0,'-16'4'139'0,"3"12"-3"16,0 1 1-16,10 8-92 15,-7-7-22-15,13 3-1 16,-3-21-12-16,20 20-8 15,0-17-1-15,5-3 0 16,-1-2 1-16,4 1 1 16,-2 4 0-16,-3 5 2 15,-6 5-1-15,-3 6 3 16,-5 6-1-16,-5 5-2 0,-5 0-4 16,-4-1-3-16,-5-2-11 15,-4-14-18-15,5 6-42 16,-9-19-67-16,4-7-1 15,-10-15-1-15,9-4 1 16</inkml:trace>
  <inkml:trace contextRef="#ctx0" brushRef="#br0" timeOffset="110529.5053">22171 13713 190 0,'0'0'135'16,"22"-13"0"-16,-5 6-5 15,4-8-60-15,6 2-71 16,7 2-10-16,-3-5-11 16,7 9-12-16,-10-9 0 15,7 11 7-15,-10-2 8 16,-4 3 13-16,-3 4 14 16,-18 0 12-16,16 10 10 15,-16-10 4-15,0 26 3 16,-7-12-6-16,7 9-5 15,-6-2-8-15,7 2-5 0,0-6-3 16,7-2-4 0,-8-15-3-16,30 7-2 0,-8-14 0 15,-4-6-3-15,4-6 2 16,-6-3-2-16,-3-1 0 16,-9 3 1-16,-11 5-1 15,-8 7-4-15,-6 9-6 16,-9 2-13-16,4 22-44 0,-6-4-63 15,3 11-5 1,0-2-1-16,9 5-2 16</inkml:trace>
  <inkml:trace contextRef="#ctx0" brushRef="#br0" timeOffset="111756.7318">20731 14579 140 0,'15'-18'118'0,"-15"18"1"16,11-13 3-16,-4 28-78 0,-14 3-11 16,5 24 2-16,-18 6-12 0,8 13-3 15,-12 5-8-15,4 7 1 16,-11 1-6-16,1-2-2 16,-7-5 1-16,-4-4-3 15,-8-10 3-15,-6-2-6 16,-9-8 3-16,-7-4-5 15,-8-6 4-15,-1-4-2 0,-2-6-1 16,-4-5 0-16,7-4-2 16,4-7-1-16,8 1-2 15,12-8-5-15,7 1-7 16,2-8-15-16,16 10-15 16,-7-16-28-16,20 11-51 15,-5-8-3-15,9 4-1 16,-2-5 12-16</inkml:trace>
  <inkml:trace contextRef="#ctx0" brushRef="#br0" timeOffset="112476.7458">19393 15404 126 0,'0'0'128'0,"10"23"0"0,-4-1-1 0,7 14-67 15,-6-7-36-15,7 8 1 16,-2-10-12-16,1-1-8 16,1-8-2-16,-14-18-2 15,14 11 0-15,-14-11-1 16,-9-24 0-16,-6-1-2 16,-3-6 0-16,-8-6 0 15,-6 1 1-15,3 2 1 16,3 3 1-16,4 5 1 15,5 6 3-15,17 20 1 0,-4-16 0 16,18 19 0-16,9 2-3 16,7-2-5-16,9 2-11 15,1-8-26-15,14 8-81 16,-6-10-11-16,1 3-4 16,-6-7-1-16</inkml:trace>
  <inkml:trace contextRef="#ctx0" brushRef="#br0" timeOffset="112887.7652">20616 15508 170 0,'0'0'134'0,"0"0"-2"16,13 13-3-16,6-22-57 0,3 2-85 15,15 10-36-15,-8-12-67 16,9 0-10-16,-3-4-2 15,-8 3-2-15</inkml:trace>
  <inkml:trace contextRef="#ctx0" brushRef="#br0" timeOffset="113105.0819">21040 15345 184 0,'-4'21'140'16,"2"11"-4"-16,-6 1-1 0,3 13-50 16,-3-4-72-16,2 3-3 0,3-5-11 15,0-9-19 1,10 1-34-16,-7-32-62 0,8 20-17 16,-8-20-1-16,13-19-1 15</inkml:trace>
  <inkml:trace contextRef="#ctx0" brushRef="#br0" timeOffset="113487.5793">21223 15379 230 0,'0'0'133'0,"12"-20"-4"15,-7 7 1-15,16 6-100 16,-7 1-15-16,11 6 1 15,-7 5-9-15,3 2-4 16,-8 7-1-16,-5 3 1 16,-8 5-2-16,-5 0 1 15,-7-3 0-15,-2-1 0 16,-2-3-2-16,16-15 0 0,-18 18-1 16,18-18-1-16,0 0 1 15,18 12-1-15,-1-6 0 16,1 2 1-16,0 5 2 15,-5 8 1-15,-1 2-1 16,-11 1 2-16,-2 2-3 16,-12-1 2-16,1-4-6 15,-9-6-9-15,8 1-25 0,-11-21-48 16,9 5-44-16,1-11-2 16,10-2-1-16,3-7-2 15</inkml:trace>
  <inkml:trace contextRef="#ctx0" brushRef="#br0" timeOffset="113793.5273">21591 15398 265 0,'0'0'138'0,"-16"23"-3"15,-1-7-3-15,6 6-108 16,-4-5-13-16,6 2 1 15,8-6-5-15,1-13-6 16,23 16 0-16,-3-13-3 16,6-2 3-16,2-1-1 15,2 4 1-15,-1 5 3 16,-5 4 0-16,-7 4 1 16,-4 2-1-16,-6 3 3 15,-7-1-3-15,-7 2-3 16,-3-2-6-16,-6-10-13 0,7 4-29 15,-13-18-83-15,7 0-5 16,-5-13-4 0,5-4-2-16</inkml:trace>
  <inkml:trace contextRef="#ctx0" brushRef="#br0" timeOffset="113952.5191">21532 15414 247 0,'20'-12'134'0,"-1"4"0"0,7 1-8 16,2-8-104-16,5 1-40 16,10 5-28-16,-10-5-63 15,6 4-18-15,-8-3-1 16,-4 7-3-16</inkml:trace>
  <inkml:trace contextRef="#ctx0" brushRef="#br0" timeOffset="114229.8767">21978 15250 226 0,'-3'17'137'0,"-9"-1"-3"15,0-2 3-15,0 12-80 16,-1-11-32-16,13 5-2 16,2-6-11-16,13-7-7 15,0-4-3-15,11-6-1 16,0-5-2-16,0-7-1 15,-6-1 0-15,-5-1 0 16,-8 1 0-16,-10 2 0 16,3 14-2-16,-28-15-5 15,6 21-15-15,-10-4-70 16,12 13-40-16,-4 4-3 16,7 7-5-16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14:04.85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11042 11094 202 0,'0'0'130'0,"14"10"3"0,8-10 3 16,11 2-116-16,6-10-5 15,22 7 3-15,6-9-2 16,15 0-3-16,7-2-7 15,4 8 0-15,0-3-4 16,0 4 3-16,-13 4-6 16,-10 1-1-16,-13 5-4 15,-18-6-11-15,-6 9-10 16,-15-11-21-16,-18 1-15 0,0 0-38 16,0 0-22-16,-35 10-10 15,1-14 7 1</inkml:trace>
  <inkml:trace contextRef="#ctx0" brushRef="#br0" timeOffset="255.3576">11264 11178 39 0,'-47'10'119'16,"16"-1"11"-16,4 1 0 0,7-7-57 15,20-3-13-15,11 13-1 16,25-6-7-16,7-10-19 15,30 3-11-15,6-7-7 16,14 1-5-16,9-4-7 16,0 1-6-16,0-2-7 15,-13-1-8-15,-8 8-12 0,-27-11-25 16,-6 18-37 0,-28-3-45-16,-20 0-4 15,0 0 4-15,-34 17 16 16</inkml:trace>
  <inkml:trace contextRef="#ctx0" brushRef="#br0" timeOffset="738.8979">11199 11429 126 0,'5'-15'134'0,"-5"15"3"15,0 0 1-15,0 19-73 0,7 14-15 16,-11-1-12-16,8 13-10 15,-5 0-14-15,2 2-8 16,0-2-11-16,-1-9-8 16,4-3-15-16,-8-16-23 15,12 4-47-15,-8-21-41 16,0 0 0-16,0 0 1 16</inkml:trace>
  <inkml:trace contextRef="#ctx0" brushRef="#br0" timeOffset="1153.5873">10980 11593 177 0,'-18'-14'124'0,"18"14"-1"15,16-19-1-15,-1 3-101 16,18 0-20-16,9-1 2 16,3-3-1-16,6-2-6 15,-2-1-7-15,3 2 3 16,-4-1 3-16,-11 2 6 15,-6 7 6-15,-6 0 7 16,-6 11 5-16,-19 2 4 0,18 28 3 16,-22-4-1-16,7 15-1 15,-9 2-6-15,2 5-4 16,1 0-5-16,0-1-1 0,3-9-6 16,4-10 1-1,3-9-3 1,-7-17-1-16,23 0-2 15,-2-19 0-15,-4-7 0 16,8-3 0-16,-5 1 1 16,-2 2 0-16,6 2 3 15,-10 13-1-15,0 8 2 16,-14 3 1-16,15 32-4 16,-11-9-5-16,2 6-11 15,-6-8-22-15,13 10-38 16,-8-13-60-16,7-6-2 15,5-8-2-15,0-5 4 16</inkml:trace>
  <inkml:trace contextRef="#ctx0" brushRef="#br0" timeOffset="1484.722">11963 11528 208 0,'11'-14'127'16,"-11"14"5"-16,-15 4-41 15,-10 1-57-15,7 13 3 16,-11-3-1-16,9 9-11 16,-4-1-7-16,7 5-3 15,6-5-4-15,9-1-5 16,9-9-6-16,11-9-4 0,9-7-5 16,4-11-5-16,5-5 0 15,-5-6-1-15,5 1 0 16,-11 1 1-1,-8 5 5-15,-17 18 2 0,0 0 5 16,0 0 5-16,-3 15-3 16,-7 2-3-16,7 5-15 15,3-22-24-15,8 24-55 16,10-21-31-16,3-11-1 16,6-7-2-16</inkml:trace>
  <inkml:trace contextRef="#ctx0" brushRef="#br0" timeOffset="1769.5226">12218 11515 219 0,'0'0'135'0,"8"26"0"16,-13-4 0-16,8 3-103 15,-6-8-17-15,12 0-3 0,-9-17-8 16,14 10-7-16,1-14-2 16,-2-9-1-16,2-6 0 15,2-5 1-15,1-2 3 16,-2-2 3-16,6 2 6 15,-1 8 3-15,-2 3 2 16,3 12 0-16,-2 5 1 16,2 12-1-16,-8 3-2 15,-1 9-1-15,-2 0-6 16,-6 0-5-16,3 0-9 16,-7-10-10-16,11 4-31 15,-12-20-75-15,14 6-15 16,-14-6-4-16,26-8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1-18T22:20:32.35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98 57 11739,'-19'0'5031,"19"0"-129,-1-11 0,1 11-2709,15-2-258,-1-11-645,22 13-515,3-1-775,21-2 0,9-2 0,14 3 0,7-11 0,7 10 0,3 3 0,-2 0 0,-4 0 0,-12 0 0,-15 0 0,-11 0 0,-7 7 0,-15-8 0,-12 0 0,-8-1 0,-14 2 0,0 0 0,11 0 0,-22-4-4516,1 4-644,-8 1-129,4 2-258</inkml:trace>
  <inkml:trace contextRef="#ctx0" brushRef="#br0" timeOffset="512">106 449 17028,'-13'8'5031,"13"-8"387,0 0-387,0 0-4772,25 8-259,-13-8 0,13 0 0,-4 0 0,5-2 0,-5 0 0,1 2 0,-5 0 0,-6 6 0,-8 7 0,-2 1 0,-5 5 0,-13 6 0,0 5 0,-9-6 0,-2 8 0,3-1 0,-1-1 0,1 5 0,9-9 0,10-1 0,6-6 0,6 2 0,13-14 0,1-3 0,4-3 0,-1-6 0,9 5 0,-16-9-4258,2 4-1031,-12-8-258,-6 13-129</inkml:trace>
  <inkml:trace contextRef="#ctx0" brushRef="#br0" timeOffset="888">0 740 19221,'0'0'5418,"17"-5"-387,8 0-1934,6-6-3097,5-13 0,5 20 0,-5-10-4903,-3 2-386,-5-2 129,-8 5-516</inkml:trace>
  <inkml:trace contextRef="#ctx0" brushRef="#br0" timeOffset="1120">414 413 10836,'0'0'5289,"0"-11"-258,0 11 258,4 6-1548,-4-6-1806,0 13-1289,0-13-646,0 22 0,-7-7 0,3 2 0,-4 2 0,0-8 0,3 4 0,5-15 0,-1 30 0,1-30-4903,6 4-644,-6-4 129,16-1-516</inkml:trace>
  <inkml:trace contextRef="#ctx0" brushRef="#br0" timeOffset="1581">507 518 17544,'0'0'5160,"0"0"387,0 0-1031,13 0-4516,-2 25 0,-3-10 0,5 16 0,4-10 0,0 4 0,-3-2 0,0-15 0,2 12 0,-16-20-3613,13 11-1805,-13-11 0,0 0-258</inkml:trace>
  <inkml:trace contextRef="#ctx0" brushRef="#br0" timeOffset="1940">713 470 9030,'0'0'5031,"0"0"387,0 6-645,0-6-903,-8 35-1161,-10-17-773,15 20-1936,-17-9 0,7 12 0,-7-8 0,2-8 0,0 7 0,3-12 0,-2 4 0,8-12 0,7 4 0,2-16 0,0 0-4645,0 0-644,8 0 0,-8 0-387</inkml:trace>
  <inkml:trace contextRef="#ctx0" brushRef="#br0" timeOffset="2316">839 344 18834,'6'15'5031,"-6"-15"0,0 21-1160,0-21-3871,-10 13 0,10-13 0,-15 16 0,15-16-3742,0 12-1289,0-12 0,0 0-258,0 0-516</inkml:trace>
  <inkml:trace contextRef="#ctx0" brushRef="#br0" timeOffset="2601">932 471 17673,'2'32'5160,"1"-9"258,8 2-902,-6-4-4516,9 8 0,-4-5 0,5 2 0,-3-3 0,0-7 0,2-2 0,-14-14 0,23 15-2581,-23-15-2450,0 0-129,0-6-387,0-6-387</inkml:trace>
  <inkml:trace contextRef="#ctx0" brushRef="#br0" timeOffset="2819">1068 512 18189,'-25'7'5418,"10"8"129,-8-4-1934,5 17-3613,-9-6 0,5 13 0,-3-2 0,4 3 0,-1-6 0,5 2 0,6-3 0,-3-10 0,14-2 0,0-17-3226,0 0-2063,12 0 0,3-14-387</inkml:trace>
  <inkml:trace contextRef="#ctx0" brushRef="#br0" timeOffset="3111">1260 346 19608,'17'27'5289,"-17"-12"129,0 1-2966,6 5-2452,-6-4-4774,0-17-515,0 0 129,0 0-516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1-18T22:20:36.692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125 54 18318,'-17'0'5289,"17"0"129,0 0-1676,0 0-3742,0 0 0,27 8 0,5-10 0,14 2 0,11-6 0,18 1 0,19-5 0,9-2 0,6 0 0,0 2 0,-1 10 0,-8-5 0,-11 5 0,-17 0 0,-19 0 0,-22 0 0,-8 8 0,-23-8-2710,0 0-2579,-23 4-516,-2-4 129</inkml:trace>
  <inkml:trace contextRef="#ctx0" brushRef="#br0" timeOffset="548">67 650 17028,'-11'-2'5031,"-2"-4"129,13 6-258,0-13-4256,18 12-646,2-8 0,8-1 0,1-1 0,0 5 0,-1-4 0,-6 9 0,-6 1 0,-16 0 0,0 0 0,0 20 0,-10 1 0,-9-3 0,-4 11 0,2-2 0,-3 2 0,7 4 0,2-10 0,6 2 0,5-2 0,4-1 0,9-4 0,4-6 0,8 1 0,-3-12 0,10 12 0,-8-13-3742,4-8-1418,-7-2-387,-3-6-387</inkml:trace>
  <inkml:trace contextRef="#ctx0" brushRef="#br0" timeOffset="916">13 764 18834,'-10'10'5289,"6"3"-258,11-12-1418,30-2-3613,-12-6 0,8-2 0,5 5 0,-10-16-2581,7 15-2450,-6-9-129,-4-2-258,-9 2-129</inkml:trace>
  <inkml:trace contextRef="#ctx0" brushRef="#br0" timeOffset="1148">398 523 18189,'0'0'5160,"0"0"-129,0 0-644,-12-2-4387,12 2 0,-6 17-517,-4-10-3353,10-7-1290,-2 13 129,2-13-387,0 13-129</inkml:trace>
  <inkml:trace contextRef="#ctx0" brushRef="#br0" timeOffset="1378">499 571 18060,'9'37'5160,"-9"-21"129,5 2-1031,-7 1-4258,5 3 0,3-1 0,2-1 0,5-1 0,-13-19-2323,13 8-2708,-13-8-129,20-6-258,-12-8-129</inkml:trace>
  <inkml:trace contextRef="#ctx0" brushRef="#br0" timeOffset="1556">718 564 18318,'-6'51'5418,"-12"-25"-129,5 10-1547,-14-2-3742,10 0 0,-4 5 0,3-3 0,3-3 0,2-13 0,4 0 0,-1 0 0,6-4 0,4-16 0,0 0-3355,0 0-2063,9-8 258,0-11-774</inkml:trace>
  <inkml:trace contextRef="#ctx0" brushRef="#br0" timeOffset="1796">843 526 19092,'0'0'4902,"0"0"0,0 0-1031,-1 14-3871,1-14-130,0 19-4385,0-5-258,0-14-258,0 14-258</inkml:trace>
  <inkml:trace contextRef="#ctx0" brushRef="#br0" timeOffset="2029">961 616 18318,'-11'26'5547,"11"-6"-387,0 1-1418,7-5-3742,-3 10 0,7 6 0,-3-6 0,4-7 0,1 0 0,-4-6 0,11 1-1033,-9-7-4127,3-10-258,-6-8-129,5-11-258</inkml:trace>
  <inkml:trace contextRef="#ctx0" brushRef="#br0" timeOffset="2232">1159 608 18834,'-39'21'5289,"13"1"129,1 3-2192,-15 5-3226,9 6 0,-2-1 0,5 0 0,1-5 0,6 7 0,8-15 0,-5-12-646,18-10-4514,0 0-129,6-3-258,3-18-129</inkml:trace>
  <inkml:trace contextRef="#ctx0" brushRef="#br0" timeOffset="2480">1288 469 19737,'17'1'5289,"-16"19"-129,-1-10-2579,-9 2-2581,6 6 0,-6-4-3097,8-1-1805,1-13-516,-6 11-129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14:24.04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606 7611 32 0,'0'0'125'0,"0"0"1"0,4 25 4 15,-6-11-72 1,3 16-24-16,-2 1 0 15,2 13-4-15,-2-5-8 16,1 7-5-16,-2-5-3 0,2-2-4 16,-1-10-3-16,0-5-3 15,-3-11 0-15,4-13-1 16,0 0-2-16,-4-17-1 0,1-11 0 16,6-8 0-16,-2-10-1 31,7-9 0-31,1-8 0 15,8-2-1-15,4 1 2 16,9 4 1-16,1 7 0 0,6 9-2 16,1 14 2-16,-2 14 0 15,-7 16 0-15,-3 10 0 16,-12 13 0-16,-5 9 1 16,-15 7-1-16,-6 1 1 15,-11-1-1-15,-2 0 3 0,-5-10-3 16,0-4 2-16,3-11-2 15,1-5 1-15,7-8-1 0,4-4 0 16,15 3 0-16,0 0-1 16,0 0 0-16,0 0 1 15,25 3 0-15,-3 13 0 16,0 7 0-16,8 5 0 16,-1 2 0-16,6 0-1 15,-2-1 0-15,1-4-5 16,4-5-2-16,-7-9-6 0,2 2-10 15,-21-14-29-15,14 9-51 16,-26-8-38 0,0 0-4-16,0 0 4 15</inkml:trace>
  <inkml:trace contextRef="#ctx0" brushRef="#br0" timeOffset="2768.5101">271 8106 1 0,'0'0'64'0,"0"0"51"15,0 0 2-15,0 0-58 16,2 19-22-16,-2-19 2 31,5 29-6-31,-8-14-7 0,8 11-4 16,-7-3-4-16,2 3-4 15,-4-2-4-15,3-4-1 16,1-6-3-16,0-14-2 16,-4 13-1-16,4-13-1 15,0-13 0-15,1-4-2 16,0-6 1-16,1-5-1 16,0-3 2-16,5 0-2 15,2 1 2-15,0 1-1 0,3 5 1 16,1 6 0-16,1 5-1 15,5 6 1-15,-6 6-1 16,-1 5 1-16,-12-4-1 0,17 20 0 16,-16-5 0-16,-3 1 1 15,-10 1-2-15,3-1 2 16,-2-2-1 0,-2-1 0-16,13-13-1 0,-18 13 0 15,18-13-1-15,0 0 0 16,0 0-1-16,13-3-1 15,5 2 2-15,1 1-2 16,3 1 2-16,0 4-1 16,0 2 2-16,0 6 0 15,-8-3 1-15,2 6 1 16,-7 1-1-16,-5 3 2 16,-6 0 0-16,-5 2 2 0,-4-3-1 15,-4-2 1-15,-4 0-1 16,-4-4 0-16,-2-4 0 15,9-5 0-15,-5-2-4 16,5-6-4-16,16 4-8 0,-22-16-20 16,22 16-60-16,0 0-47 15,-2-13-2 1,2 13-4-16</inkml:trace>
  <inkml:trace contextRef="#ctx0" brushRef="#br0" timeOffset="3716.7952">228 7581 98 0,'-18'8'128'16,"18"-8"1"-16,-13-24-22 16,16 11-79-16,-8-16 0 0,15-1-5 31,-6-11-10-31,8-1-4 16,-1-4 2-16,2 4-1 15,-1 1 1-15,1 3 0 16,-8 3 1-16,4 14-3 0,-2 6 3 15,-7 15-3-15,0 0-1 16,19 18-1-16,-14 3-4 16,5 8 0-16,1 7-1 0,1 2 1 15,1 1-5-15,-3-5-1 16,1 0-6-16,-6-8-5 16,7 2-9-16,-12-15-16 15,9 12-28-15,-9-25-51 16,-7 14-23-16,7-14 1 15,0 0 23-15</inkml:trace>
  <inkml:trace contextRef="#ctx0" brushRef="#br0" timeOffset="3922.6222">235 7409 101 0,'0'0'132'16,"0"0"-2"-16,21-19-3 16,3 15-106-16,0 0-35 15,-2-1-82-15,1 0-28 16,3 2-6-16,-8-2-5 16</inkml:trace>
  <inkml:trace contextRef="#ctx0" brushRef="#br0" timeOffset="9944.6473">1175 8037 85 0,'0'0'127'0,"0"0"-1"15,14-15-36-15,3 12-48 16,-3-7-2-16,15 5-7 15,-4-4-14-15,6 3-8 16,4-1-2-16,-1 4-4 16,-2 2 0-16,-3 5 0 15,-11 3 1-15,-6 6 1 0,-12 1 0 16,-6 5 2-16,-14 1-2 16,0 4 3-16,-10 0-5 31,-1 1 1-31,0-4-2 15,-2 2 0-15,6-2-2 0,9-3 0 16,4 0-1-16,7-4 0 16,7-14-1-16,12 17-2 15,11-12-3-15,5-5-3 16,8 1-7-16,-5-8-9 16,12 8-17-16,-13-15-23 15,9 12-53-15,-18-8-22 16,-3 5 0-16,-18 5 26 15</inkml:trace>
  <inkml:trace contextRef="#ctx0" brushRef="#br0" timeOffset="10136.143">1246 8154 128 0,'-18'8'132'0,"18"-8"1"0,0 0-5 15,22-4-112-15,3-2-12 16,9 2-20-16,0-8-35 16,11 6-59-1,-7-2-19-15,-3-1-2 0,-9-1 28 16</inkml:trace>
  <inkml:trace contextRef="#ctx0" brushRef="#br0" timeOffset="10417.5477">1684 7941 126 0,'22'-2'134'16,"-22"2"-1"-16,0 0-42 15,14 11-49-15,-14-11-2 16,-9 17-15-16,9-17-13 16,-17 19-10-16,17-19-15 15,-20 15-25-15,20-2-46 16,0-13-50-16,0 0-5 16,-7 14 3-16</inkml:trace>
  <inkml:trace contextRef="#ctx0" brushRef="#br0" timeOffset="10779.1451">1874 8071 170 0,'7'13'137'16,"-3"2"2"-16,9 3-6 15,-6 3-119-15,4 0-6 16,8 4-12-16,-6-8-17 16,9 5-23-16,-22-22-29 15,26 10-56-15,-26-10-7 0,22-15 1 16,-12-2 77-16</inkml:trace>
  <inkml:trace contextRef="#ctx0" brushRef="#br0" timeOffset="10964.6419">2092 8044 164 0,'6'26'139'0,"-12"6"0"0,-9-4-37 31,5 22-68-31,-16-4-6 16,14 6-9-16,-4-5-12 16,-1-3-5-16,6-4-13 15,1-16-12-15,12 2-28 16,-2-26-43-16,0 0-44 15,0 0-3-15,19-30 2 16</inkml:trace>
  <inkml:trace contextRef="#ctx0" brushRef="#br0" timeOffset="11293.1379">2331 7943 68 0,'0'0'132'15,"0"0"-4"-15,0 13 3 16,5 0-86-16,-5-13-17 16,-13 23-9-16,4-9-25 0,9-14-24 15,-11 23-33-15,11-23-45 16,0 0-24-16,0 0 3 16,0 0 47-16</inkml:trace>
  <inkml:trace contextRef="#ctx0" brushRef="#br0" timeOffset="11627.2825">2467 8083 116 0,'14'17'140'0,"-14"-17"3"0,24 20-2 16,-24-20-95-16,24 29-8 16,-8-13-11-16,7 9-13 15,-3-5-9-15,-1-1-7 16,-1-1-8-16,-6-6-10 15,10 2-17-15,-22-14-25 16,26 2-58-16,-26-2-21 16,17-23-1-16,-8 4 7 0</inkml:trace>
  <inkml:trace contextRef="#ctx0" brushRef="#br0" timeOffset="11836.7362">2714 8090 47 0,'-17'2'132'0,"17"-2"0"16,-27 24 4-16,12 1-74 16,-9-5-24-16,8 9-2 15,-9-6-18-15,5 6-9 16,4-6-10-16,-3-5-10 16,13 3-16-16,-5-14-20 15,12 6-30-15,-1-13-51 0,0 0-8 16,0 0 0-16,12-22 90 15</inkml:trace>
  <inkml:trace contextRef="#ctx0" brushRef="#br0" timeOffset="12093.8167">2851 7960 183 0,'0'0'140'0,"7"15"-5"16,-7-15-39-16,-11 20-69 16,-2-6-9-16,6 5-19 0,-2 6-45 15,-7-8-86-15,10-3-7 16,6-14 0-16,-19 13-2 15</inkml:trace>
  <inkml:trace contextRef="#ctx0" brushRef="#br0" timeOffset="15559.9351">3332 7314 87 0,'-21'19'136'0,"0"14"0"31,-10 13 1-31,5 20-85 16,-9 11-25-16,13 15 1 15,4 0-11-15,13 5-9 0,15-2-10 16,4-8-10-16,20-3-21 16,-4-22-34-16,13-8-70 15,-3-10-2-15,-2-11-1 16,-8-11 43-16</inkml:trace>
  <inkml:trace contextRef="#ctx0" brushRef="#br0" timeOffset="17611.9869">3673 7631 41 0,'8'-14'121'16,"-8"14"1"-16,0 0-34 15,0 0-30-15,3 34-5 16,-15-12-12-16,7 16-12 16,-13 1-5-16,5 8-5 31,-6-2-4-31,4 1-5 16,-6-6-2-16,6-6-3 15,-5-8-1-15,4-8-3 16,3-12-3-16,-1-10 0 0,0-8-4 15,6-9 4-15,2-7-3 16,-1-1 1-16,6-2 0 16,2 2 2-16,8 6-2 15,-1 7 5-15,6 7 0 16,-1 11-1-16,-1 8 2 16,6 4 1-16,-4 5 0 0,6 1-3 0,-6-1-3 15,4-5-8-15,3 2-11 16,-8-14-24-16,10 5-44 15,-23-7-47-15,26-6-1 16,-11-3 1-16</inkml:trace>
  <inkml:trace contextRef="#ctx0" brushRef="#br0" timeOffset="18202.6631">3815 8060 85 0,'-4'24'124'0,"-3"-1"-6"0,4 3-5 16,-3-5-116-16,4 2-33 15,-2-7-49-15,4-16-34 0,0 0-2 16,0 0 46-16</inkml:trace>
  <inkml:trace contextRef="#ctx0" brushRef="#br0" timeOffset="18743.4545">3960 8178 138 0,'0'0'126'0,"-2"-13"-4"0,3-11-53 16,3-1-45-16,-5-15-3 16,8-8-4-16,-7-11-13 15,3-2 2-15,0-2 0 16,0 4 2-16,-3 4-1 15,10 7 2-15,-4 12 1 16,2 17-4-16,6 11 3 0,-1 12-4 16,0 9-1-16,-3 6-2 15,-3 4-2-15,-6 3 0 16,-5-3 0-16,-5-3 0 16,-6-3 1-16,0-4 1 15,-2-5-1-15,2-5 1 16,15-3-1-16,-14-8 0 15,14 8 0 1,13-7 0-16,5 7-2 16,4 2 0-16,6 3-2 15,-2 4 2-15,-4 7-1 0,1 1 5 16,-12 2 0-16,-7 3-1 16,-6-1 3-16,-8-1-3 15,-6-1 5-15,-7-3-6 16,3-4-2-16,0-7-13 15,20-5-12-15,-24 0-22 16,24 0-44-16,0 0-42 16,23-10-5-16,-9 4 4 15</inkml:trace>
  <inkml:trace contextRef="#ctx0" brushRef="#br0" timeOffset="18946.6956">4290 8055 193 0,'-4'28'139'15,"0"-1"-4"-15,0-1-48 16,-1-1-75-16,3-1-26 16,2-24-47-16,-8 19-73 15,8-19-2-15,0 0-2 16,0-22 56-16</inkml:trace>
  <inkml:trace contextRef="#ctx0" brushRef="#br0" timeOffset="21329.2479">4320 7757 52 0,'0'0'122'15,"0"0"2"-15,0 0-4 16,0 0-89-16,18-18-12 15,3 8-2-15,1-4-9 16,0-2-4-16,0-1 3 0,1 4 1 16,-6 0 3-16,-4 6 0 15,-13 7 2-15,0 0-1 16,0 0-1-16,7 27-2 0,-18-5-2 31,6 2-2-31,-5 6-3 16,5 1 2-16,-2-2-2 15,2-3 1-15,4-5-1 16,2-3 0-16,-1-18-3 0,13 13 4 16,-13-13-3-16,19-15-2 15,-4 1 0-15,-2-4-1 16,0 0 1 0,0 0-1-16,-3 1 5 0,-3 4-3 15,-7 13 2-15,11-14 1 16,-11 14 0-16,0 0 0 15,-4 20-1-15,-1 1 2 16,1 5 2-16,0 10-3 16,0 6 2-16,2 7-2 15,-1 3 2-15,3 3-2 16,5 0 1-16,-2-3-2 0,-2-2-1 16,5-6 1-16,-4-4-1 15,-2-7 1-15,-5-7-2 16,0-8 0-16,5-18-1 15,-18 5 0-15,18-5 0 16,-22-30 0-16,14 4 0 16,4-6 0-16,6-4 1 15,5-3-1-15,7 0 0 16,4-1-7-16,8 5-8 16,-2-4-20-16,9 12-26 15,-10-6-55-15,1 4-18 16,-3-1 1-16,-8-2 37 15</inkml:trace>
  <inkml:trace contextRef="#ctx0" brushRef="#br0" timeOffset="21617.0585">4395 7266 111 0,'0'0'138'0,"11"-16"5"15,20 21-2-15,10 5-100 16,18 20-17 0,-1 10 2-16,12 20-3 15,-9 10-11-15,-7 14-2 0,-14 10 1 16,-13 4-2-16,-13 1-2 16,-12 0 0-16,-6-10-2 15,-9-4-4-15,0-7-5 16,-1-14-4-16,3-5-21 15,-3-22-40-15,9-2-80 16,-2-15-2-16,7-20 1 16,0 0 2-16</inkml:trace>
  <inkml:trace contextRef="#ctx0" brushRef="#br0" timeOffset="67413.3079">6679 5784 236 0,'-22'52'150'0,"-5"13"-2"15,1 28-14-15,-4 3-115 16,5 13-1-16,2 2-3 16,10 0-5-16,4-10-6 15,5-12-3-15,5-14-5 16,1-17-2-16,5-13-14 16,-13-25-6-16,9-7-9 0,-16-28-6 15,3-2-1-15,-12-19 2 16,7 4 9-16,-12-8 9 15,6 2 15-15,3 7 11 16,-2 3 15-16,12 15 9 16,-1 0 5-1,9 13 1-15,17-3-5 16,6 9-4-16,7-6-7 16,7 7-3-16,6-2-5 15,1 3-1-15,-7 2 0 16,-5 6 0-16,-13 4 1 15,-6 8 1-15,-20 5-1 16,-5 3 0-16,-11 2-1 0,-3-2-2 16,-2-3-6-16,3-6-10 15,14-1-28-15,-2-16-110 16,13-10-5-16,18-4-4 16,-3-10 0-16</inkml:trace>
  <inkml:trace contextRef="#ctx0" brushRef="#br0" timeOffset="67970.8841">8398 5773 239 0,'-7'46'153'16,"-1"20"0"-16,-18 15-2 16,5 13-132-16,-5 11-3 0,5 12 1 15,1 3-10-15,3-9-5 16,5-7-7-16,2-18-9 16,10-10-16-16,-9-29-25 15,19-2-42-15,-10-45-53 16,0 0 2-16,-1-29 1 15,-5-9 37-15</inkml:trace>
  <inkml:trace contextRef="#ctx0" brushRef="#br0" timeOffset="68270.3658">8123 6566 183 0,'0'15'134'0,"0"-15"3"16,29 11-40-16,-6-16-63 15,15 5-5-15,-3-5-7 16,9 2-11-16,-4 2-2 16,-1 4-2-16,-14 8 1 15,-7 11 0-15,-15 7 1 0,-10 8 1 16,-10 4-1-16,-5 5 1 16,-5-3-3-16,0 1 0 15,-1-11-4 1,6-9 0-16,7-12-3 0,2-12-1 15,13 0-1-15,-22-35-2 16,11 6 1-16,-3-5-6 16,5 3-6-16,-8-6-21 15,13 20-75-15,-9-2-35 16,13 19-1-16,-8-16-2 16</inkml:trace>
  <inkml:trace contextRef="#ctx0" brushRef="#br0" timeOffset="68801.5348">10392 5708 241 0,'-6'42'154'16,"-17"17"-2"-16,1 25 0 15,-14 9-122-15,2 21-8 16,4 6-4-16,-1 10-7 0,9-7-7 16,2-14-5-16,14-11-8 15,-1-23-11-15,11-10-22 16,-6-37-30-16,15-11-56 16,-6-30-24-16,-2-14-1 15,-5-17 4-15</inkml:trace>
  <inkml:trace contextRef="#ctx0" brushRef="#br0" timeOffset="69038.0642">10062 6535 191 0,'-13'5'137'0,"13"-5"0"15,0 0-36-15,11 15-64 16,8-19-6 0,21 1-7-16,5-7-9 0,6 1-6 15,-6 2-1-15,2 5 1 16,-16 9 1-16,-3 12 1 15,-19 10 0-15,-12 11 0 16,-11 5-1-16,-10 6 1 16,-3 1-7-16,4-3-3 15,5-7-15-15,-2-18-35 16,20-4-101-16,0-20-3 0,0 0-3 16,8-13-1-16</inkml:trace>
  <inkml:trace contextRef="#ctx0" brushRef="#br0" timeOffset="69865.3109">6996 4741 291 0,'-18'13'148'16,"-4"15"-3"-16,-18 0-50 16,2 23-78-16,-2 2 3 15,11 8-7-15,4-5-5 0,19-4-3 16,14-11-4-16,15-15-1 16,15-19 1-16,6-14-2 15,5-17 2-15,-2-12-2 16,-15-7 0-16,-9-6 0 15,-22 0 0-15,-14 6 0 16,-13 8 0-16,-16 6 1 16,-2 12-2-16,0 7 1 15,6 5-1-15,12 5-2 16,26 0 1-16,0 0-1 16,33-1 0-16,10 0-1 15,14 2 2-15,5 3 0 0,2 6 4 16,-3 6 1-16,-9 9 2 15,-13 5 2-15,-12 2-1 16,-13 5 3-16,-9-3-2 16,-5-3-1-16,-5-12 0 15,5-19 0-15,0 0-1 16,-14-10-2-16,14-16 1 16,0-10-2-16,8-4 0 15,1-4-1-15,5 5-4 16,7 3-6-16,4 15-7 15,-1 0-15-15,16 23-32 16,-10-5-71 0,18 12-14-16,-7-4 2 0,9 5-1 15</inkml:trace>
  <inkml:trace contextRef="#ctx0" brushRef="#br0" timeOffset="70302.8179">7800 4780 224 0,'-31'7'149'15,"-1"15"-3"-15,-14 0-1 16,8 14-117-16,-5 1-4 16,20 4-7-16,9-7-13 0,16-8-5 15,20-8-5-15,15-17-2 16,5-14 0-16,12-16-1 16,3-11 0-16,-5-15 7 15,-9-3-1-15,-4-2 8 16,-12 2 2-16,-12 10 6 15,-9 12-1-15,-13 17 4 16,-7 18-1-16,-2 23-7 16,-7 12 2-16,7 14-8 15,3 5 2-15,11 4-8 16,8-7 2-16,16-8-8 16,15-16 1-16,3-16 2 0,13-16-1 15,-1-15 1-15,3-14 0 16,-9-11 7-16,-4 0-2 15,-14-1 8-15,-8 7-3 16,-19 11 5-16,-10 15-6 16,-8 14 1-16,-6 14-3 15,-2 14-11-15,6 12-12 16,-3-5-37-16,24 8-83 16,6-11-9-16,10-5 3 15,8-17 1-15</inkml:trace>
  <inkml:trace contextRef="#ctx0" brushRef="#br0" timeOffset="70507.5651">8491 4773 156 0,'0'0'149'0,"14"12"-3"15,-19 3 3-15,5 16-62 16,-8-8-67-16,7 4-1 16,-2-8-7-16,3-19-6 15,0 0-4-15,14 4 1 16,-1-22-2-16,7-8 1 15,2-9-3-15,5-1 1 16,6 3-14-16,-5 1-8 16,11 17-51-16,-5-3-71 15,5 12-7-15,-9 2 2 16,6 11-1-16</inkml:trace>
  <inkml:trace contextRef="#ctx0" brushRef="#br0" timeOffset="70779.4753">9120 4717 237 0,'0'0'153'16,"-27"18"2"-16,5 1-6 16,-8-3-109-16,7 10-28 15,6 0-2-15,9-1-9 16,16-2-7-16,7-9-2 16,10-7-1-16,8-8 2 15,6-9 0-15,-4-9 1 16,-6-7 1-16,-3-4 6 0,-16-1 0 15,-10 4 5-15,-11 7-10 16,-10 2-2 0,-1 13-15-16,-4-3-29 15,26 8-90-15,-26 15-6 0,26-15 0 16,26 17-3-16</inkml:trace>
  <inkml:trace contextRef="#ctx0" brushRef="#br0" timeOffset="71083.6226">9650 4496 191 0,'0'-32'153'0,"-8"15"3"15,-22 5-5-15,-3 22-57 16,-10 6-71-16,4 19-1 16,1 8-11-16,10 8-15 15,7 6-4-15,9-2-16 16,17 6-16-16,-6-21-51 0,13 2-60 15,-10-19-8-15,1-5 7 16,-3-18 4-16,0 0 125 16,-25-18 23-16,7-5 0 15,5 4 32-15,-8-7 104 16,12 6 1-16,8-1 0 16,14 6 0-16,8-1-109 15,7 0-60-15,11 9-88 16,3-3-8-16,2 3-9 15,-4-6-3-15</inkml:trace>
  <inkml:trace contextRef="#ctx0" brushRef="#br0" timeOffset="71756.1602">10067 4639 279 0,'19'0'155'15,"-19"0"-5"-15,-11 33-4 16,-6-10-123-16,9 6-17 0,0 0 5 16,8 0-10-16,7-6 2 15,-1-10-8 1,-6-13 6-16,25-8-2 0,-10-12 0 16,5-10 4-16,-4-6-6 15,6-6 3-15,2 5-8 16,0 0-1-16,6 14-17 15,-4 0-11-15,12 22-40 16,-12-3-62-16,13 12-5 16,-11-1 0-1,2 8 5-15,-12-9 98 16,6 1 38-16,-9 1 18 16,-15-8 49-16,0 0 69 15,0 0 8-15,-9 13 7 16,-10-7-2-16,8 14-95 15,-13-4-17-15,9 10-14 16,-1-1-3-16,8 2-14 16,16-4 0-16,9-4-9 15,13-10 5-15,13-11-1 16,5-5-4-16,5-12 7 16,-4-8-6-16,-4-3 8 0,-16-4-4 15,-16 4 5-15,-18 6-5 16,-21 5 3-16,-10 7-6 15,-11 8-4-15,2 10-10 16,-2-1-11-16,20 14-30 16,2-13-78-16,25-6-7 15,18 3-3-15,19-10 6 16</inkml:trace>
  <inkml:trace contextRef="#ctx0" brushRef="#br0" timeOffset="71931.7485">10915 4382 262 0,'0'0'148'0,"9"26"1"16,-19 1-3-16,6 17-115 16,-8 2-15-16,4 7-13 15,4-1-12-15,-2-9-24 16,12 4-29-16,-12-23-59 16,10-2-26-16,-4-22-4 15,0 0 5-15</inkml:trace>
  <inkml:trace contextRef="#ctx0" brushRef="#br0" timeOffset="72301.8059">10833 4601 226 0,'3'-16'129'16,"8"9"3"-16,10-3-41 15,14 7-76-15,5-1-13 16,11-2-9-16,5 0-5 0,-2-2 1 31,0-1 8-31,-12 2 6 16,-12 0 10-16,-6 7 8 15,-24 0 10-15,0 0 4 0,-34 20-1 16,3 7-6-16,-7 1-4 16,4 6-14-16,1 1-1 15,5-2-11-15,17-3-2 16,11-8-9-16,11-8 4 16,15-12-5-16,8-11-1 15,1-10 7-15,4-4-3 16,0-3 10-16,-8 0-1 15,-10 5 10-15,-9 6-5 16,-12 15 5-16,0 0-2 16,0 16-6-16,-4 4-1 15,2 2-17-15,5 5-17 16,-3-27-42-16,26 26-64 0,-5-26-5 16,11-8 5-16,-1-14 2 15</inkml:trace>
  <inkml:trace contextRef="#ctx0" brushRef="#br0" timeOffset="72447.2474">11616 4386 245 0,'0'0'146'16,"0"0"4"-1,-3 28-6-15,3 16-101 0,-14 7-23 16,4 7-13-16,3 1-12 16,-1-9-21-16,12 2-28 15,-9-23-65-15,10-3-28 16,-5-26-5-16,0 0 1 15</inkml:trace>
  <inkml:trace contextRef="#ctx0" brushRef="#br0" timeOffset="73197.7785">11437 4580 266 0,'0'0'135'0,"0"0"6"16,21-21-50-1,15 26-66-15,4-5-4 16,16 6-8-16,1-2-8 0,-1 3-2 15,-4 3 0-15,-12 6 0 16,-14 3-1-16,-8 1-3 16,-10 3 5-16,-7-1-11 15,1 1-6-15,-6-10-20 16,8 1-17-16,-4-14-23 16,0 0-6-16,8-32 5 15,5 11 13-15,-10-18 29 0,6 0 21 16,-3-1 28-16,-9-5 23 15,12 14 21 1,-15-7 8-16,16 20-5 16,-10-1-20-16,0 19-35 0,25 0-40 15,-25 0-44-15,39 13-50 16,-13-4-4-16,9 6 2 16,-7-11 74-16,11 7 30 15,-2-3 30-15,-9-10 35 16,7 14 45-16,-20-11 48 15,-15-1 6-15,3 17-2 16,-5 5-69-16,-25-6-28 16,10 10-13-16,-13 0-13 0,8 4-13 15,5-1-2-15,9-4-10 16,13-7 2-16,-5-18-6 16,37 6 0-1,-11-16 0-15,7-12 2 0,1-8 6 16,4-5 1-16,-2-1 11 15,-6 0-2-15,1 10 8 16,-9 8 1-16,2 12 1 16,-11 9 0-16,0 14-3 15,-7 8-3-15,-1 8-3 16,-5 1-4-16,0 1-4 16,-1-5 3-16,0-7-5 0,3-10 0 15,-2-13 0-15,12-5 1 16,2-13-1-1,4-5 2-15,4-3 3 16,4-1-3-16,2 4 8 0,-1 7-2 16,3 10 3-16,-9 6-1 15,-1 12-1-15,-7 8-2 16,-2 4-6-16,-5 4-4 16,3-4-17-16,4 5-22 15,-13-29-74-15,20 26-28 16,-6-29-4-16,16-3 7 15</inkml:trace>
  <inkml:trace contextRef="#ctx0" brushRef="#br0" timeOffset="73494.913">13199 4437 185 0,'0'0'145'0,"0"0"3"15,-24-12-5-15,1 27-55 16,-5-4-76-16,-1 5-2 15,7 1-6-15,9 2-6 16,14 3-3-16,11-2 1 16,9 2 0-16,3-2 0 15,4 0 2-15,-5 2 3 16,-4-4-1-16,-11 3-1 0,-9-4 6 16,-11-1-6-1,-7-3 6-15,-2-2-7 16,-8-2 3-16,2-6-13 15,5 0-1-15,1-8-24 0,21 5-55 16,0 0-51-16,0 0-3 16,-7-13 3-16</inkml:trace>
  <inkml:trace contextRef="#ctx0" brushRef="#br0" timeOffset="73911.3018">13875 4492 300 0,'38'-2'157'15,"0"-8"-5"-15,17 7-1 16,-8-4-143-16,14 1-9 16,0 6-14-16,-15-8-43 15,6 10-88-15,-26-6-6 16,-11 8 1-16,-15-4-4 16</inkml:trace>
  <inkml:trace contextRef="#ctx0" brushRef="#br0" timeOffset="74067.5621">13879 4653 308 0,'12'18'160'0,"5"-13"-8"16,19 3-3-16,10-8-154 16,-4-9-30-16,12 6-104 15,-9-10-15-15,-5 3 1 16,-15-6-6-16</inkml:trace>
  <inkml:trace contextRef="#ctx0" brushRef="#br0" timeOffset="74888.7233">15150 4366 293 0,'-24'30'151'16,"-2"-8"-4"-16,-1 11-1 16,-3-1-131-16,8 7-2 15,2-3-2-15,15 1-6 16,13-8-6-16,14-4 0 15,9-11-3-15,5-8 0 16,3-9 0-16,-6-10 0 0,-7-4 1 16,-11-9-1-16,-15-1 4 15,-11-2 0-15,-11 1 3 16,-7 5-1-16,3 3 2 16,3 6-1-16,10 2 0 15,13 12-1-15,0 0-1 16,36 4 1-16,-1 6-2 15,9 6 1-15,0 3-1 16,2 4 2-16,-10 2 0 16,-10-1 1-16,-9 2-1 15,-7-4 1-15,-8-5 0 16,-2-17-1-16,-7 13 1 16,7-13-3-16,4-20 2 0,4-2-3 15,13-7 1-15,5-2-2 16,6-1-2-16,1 2-4 15,4 5-8 1,-4 2-14-16,9 19-36 0,-17-4-80 16,8 14-1-16,-6-3-1 15,3 10 2-15</inkml:trace>
  <inkml:trace contextRef="#ctx0" brushRef="#br0" timeOffset="75319.451">15935 4487 224 0,'0'0'151'0,"-21"3"-5"15,-2 9 3-15,-19-7-97 16,11 13-24-16,-2-1-8 16,15 5-12-16,13-5-10 15,10-4-4-15,19-7-3 16,9-9-1-16,11-10 1 0,2-10-2 16,2-12 3-16,-5-11 1 15,-3-7 10-15,-10 2 1 16,-11 1 8-16,-7 11 1 15,-11 7 1-15,-1 32 1 16,-13-6-1-16,0 32-1 16,-1 13-6-1,6 12-2-15,4 3-6 16,8 1-2-16,12-4-4 16,7-14 0-16,18-11-2 15,4-16 2-15,2-11 0 16,5-15 2-16,-6-11 3 15,-5-8 0-15,-8-1 5 0,-12 1 1 16,-13 4 4-16,-16 10-2 16,-10 13 0-16,-5 11-1 15,-7 12-5-15,-1 13-6 16,5 8-16-16,0-4-24 16,30 14-58-16,-3-19-49 15,20-1 3-15,1-16-2 16</inkml:trace>
  <inkml:trace contextRef="#ctx0" brushRef="#br0" timeOffset="75533.6907">16597 4513 265 0,'12'-6'148'15,"2"14"3"-15,-14-8-3 0,8 21-108 16,-8-21-20-16,-2 26-6 16,2-26-8-16,2 16-4 15,-2-16-2-15,14-8 0 16,3-8 0-16,4-5 0 15,7-5-1-15,5-2-4 16,6 2-7-16,1-2-12 16,10 17-28-16,-12-11-49 15,10 18-44-15,-5-2-4 0,5 13 1 16</inkml:trace>
  <inkml:trace contextRef="#ctx0" brushRef="#br0" timeOffset="75815.289">17534 4431 289 0,'-24'4'153'0,"-11"2"-4"15,-3 10 0-15,-9-2-125 16,12 9-3-16,5 2-11 16,19-2-9-16,15-1-7 15,14-6-1-15,13-5-1 0,9-11 1 16,6-7 2-16,-6-9 0 15,-2-7 3-15,-10-3 2 16,-12-1 2 0,-12 1 0-16,-14 4 0 0,-6 5-7 15,-6 11-10-15,-1 0-20 16,20 19-52-16,3-13-58 16,9 20 2-16,13-11-5 15,18 1 4-15</inkml:trace>
  <inkml:trace contextRef="#ctx0" brushRef="#br0" timeOffset="76098.4439">18102 4236 263 0,'8'-45'151'15,"-14"17"1"-15,-23 0-2 16,3 25-113-16,-21 8-6 16,4 22-8-16,0 15-15 15,6 10-3-15,8 10-9 16,8 1-8-16,16 2-17 15,-4-17-27-15,21 8-61 16,-15-25-36-16,8-7 4 16,-5-24-1-16,0 0 75 31,-22-3 51-31,9-16 20 16,4 1 36-16,-12-16 68 15,19 10 39-15,-4-1-3 0,14 7 1 16,9-4-78-16,10 5-67 15,12 5-107-15,-1-1-13 16,6 4-9-16,-4-3-4 16</inkml:trace>
  <inkml:trace contextRef="#ctx0" brushRef="#br0" timeOffset="77055.8735">18617 4372 254 0,'-1'14'148'0,"1"14"1"0,-14-2-3 16,5 16-79-16,-7-12-51 15,7 2-1-15,3-8-8 16,2-8-5-1,4-16-3-15,22 0 0 0,-2-19 0 16,6-10-1-16,2-7 2 16,3-6-1-16,4-1 1 15,-1 6-2-15,-4 8 4 16,-4 10-2-16,-3 18 1 16,-8 12-1-16,-4 14 1 15,-3 8 0-15,-3 6-2 16,-5 0 3-16,0-5-4 15,0-6 2-15,4-12 0 0,-4-16-1 16,23-5 0-16,-7-12-1 16,6-9 0-16,2-9 0 15,4-1 1-15,-4 0-1 16,-5 5 2-16,3 9-1 16,-11 9 2-16,-11 13-1 15,15 10 1-15,-15 10-1 16,-2 10 0-16,-3 4 0 0,4-1-2 15,2-1 1-15,7-9-1 16,4-7 0-16,6-8-1 16,4-11 1-1,4-8-1-15,1-9 0 0,0-9 1 16,1-7 0-16,-5 1 1 16,-2 2 1-16,-8 5 4 15,-8 13 0-15,-5 15 1 16,0 0 0-16,-10 27-1 15,3 8 0-15,-5 6-2 16,3 3 0-16,8-4-3 16,2-7 0-16,11-8-2 0,4-12 2 15,7-15-1-15,3-9 2 16,0-11 0-16,4-7 0 16,-2-4 2-16,-6 1-3 15,-2 4 3-15,-6 7-1 16,-14 21 0-16,0 0 0 15,0 0-3-15,4 19-2 16,-9 9-4-16,-3 0-3 16,8 4-10-16,-3-10-8 0,18 4-20 15,-15-26-25-15,32 13-43 32,-12-20-25-32,8-6 6 15,2-12 1-15</inkml:trace>
  <inkml:trace contextRef="#ctx0" brushRef="#br0" timeOffset="77228.8258">19822 4153 258 0,'0'0'145'15,"7"13"2"-15,-8 25 0 16,-18 3-92-16,12 18-29 16,-10 0-11-16,6 2-8 15,1-6-14-15,1-11-7 0,11-5-16 16,-2-24-21-16,19 1-29 15,-6-31-53-15,11-4-11 16,3-22-1 0,11-6 9-16</inkml:trace>
  <inkml:trace contextRef="#ctx0" brushRef="#br0" timeOffset="77370.086">20079 4151 267 0,'20'-9'142'0,"-20"9"-1"15,0 38-2-15,-17 1-106 16,8 13-14-16,-11 3-17 15,6 0-17-15,5 1-35 16,-8-17-75-16,15-3-17 16,-1-19-2-16,3-17 3 0</inkml:trace>
  <inkml:trace contextRef="#ctx0" brushRef="#br0" timeOffset="77620.4317">19998 4316 210 0,'-7'-18'139'0,"7"18"3"15,7-13-3-15,7 22-69 16,4-12-51-16,17 6-3 16,3 0-11-16,3 0-9 15,3 2-1-15,1 0-2 16,-6 3-1-16,-6 1 0 16,-7 7 1-16,-13-2 1 0,-5 4 1 15,-8-4-5-15,0 6-12 16,0-20-18-16,-5 28-36 15,5-28-55-15,0 0 0 16,0 0-2-16,0-20 3 16</inkml:trace>
  <inkml:trace contextRef="#ctx0" brushRef="#br0" timeOffset="77980.1607">20375 4181 212 0,'0'0'115'0,"0"0"-1"16,15 2-42-16,-5 15-57 15,4 15 2-15,-2 3 0 16,10 11-1-16,-10-2 1 0,3 13 5 16,-8-7 1-16,3 11 6 15,-10-15 0-15,8 2-8 16,-14-14 0 0,12-5-10-16,-6-15-2 0,0-14-4 15,0 0-2-15,13-33-4 16,-1-7-2-16,2-13 4 15,6-10-4-15,4-3 4 16,3 1 0-16,6 7-1 16,3 8 2-16,-2 15 1 15,0 15 0-15,-4 22 1 16,-10 12-2-16,-5 15 1 0,-13 7-2 16,-6 3-2-16,-10 1-5 15,-8-8-3-15,-1-2-13 16,-5-24-22-16,15 3-62 15,-3-27-38-15,10-10 0 16,6-19 0-16</inkml:trace>
  <inkml:trace contextRef="#ctx0" brushRef="#br0" timeOffset="78133.8047">21038 4041 326 0,'11'37'150'16,"0"16"-2"-16,-15-1-7 15,3 4-133-15,-7 2-17 16,-3-15-30-16,17 5-83 16,-8-24-26-16,11-5 1 15,-9-19-3-15</inkml:trace>
  <inkml:trace contextRef="#ctx0" brushRef="#br0" timeOffset="78392.9754">21261 4274 214 0,'17'18'145'0,"-8"3"-3"15,-3 9 0-15,-8-8-59 16,1 5-79-16,2 0-19 16,-1-27-27-16,6 26-18 15,-6-26-7-15,11-13 1 16,-13-15 6-16,15-1 12 16,-11-17 21-16,3-3 29 15,-1 4 25-15,-8-7 21 16,8 16 7-16,-11-3 0 15,14 23-7-15,-8 3-14 0,1 13-29 16,16 19-47-16,-3-3-73 16,8 4-13-16,5-3-2 15,8 2-1-15</inkml:trace>
  <inkml:trace contextRef="#ctx0" brushRef="#br0" timeOffset="78555.1544">21765 4174 208 0,'14'2'141'15,"-14"-2"1"-15,-13 13 1 16,-21-5-92 0,8 21-11-16,-9-3-18 15,4 9-15-15,6 2-19 16,10-8-17-16,21 9-31 16,-2-21-56-16,24 2-26 15,9-15-1-15,13-4 4 16</inkml:trace>
  <inkml:trace contextRef="#ctx0" brushRef="#br0" timeOffset="78980.7131">22015 4294 203 0,'21'-19'139'16,"-23"-1"0"-16,2 20 0 15,-41-13-88-15,19 29-11 16,-17 3-19-16,2 5-12 16,8 6-9-16,7-2-5 15,12 1-5-15,8-8-2 16,17-3-2-16,4-15 2 15,12-6 1-15,4-9 2 16,-1-5 7-16,1-2 2 16,-8 2 6-16,-1 2 1 15,-11 7 1-15,-2 9 0 0,-13-1-2 16,10 19-2-16,-9 0-8 16,6-2-7-16,7 3-11 15,-14-20-6-15,35 19-3 16,-14-28-2-16,14-1 2 15,-5-19 1-15,17-8 8 16,-8-17 9-16,-3-6 26 16,5 4 12-16,-13-7 11 15,4 20 1-15,-19 1 4 16,5 28 0-16,-18 14-3 16,-1 27-4-16,-9 15-19 15,-3 14-9-15,-2 12-15 0,-5-3-12 16,11 7-34-16,-16-18-64 15,14-4-25-15,-7-18-1 16,11-13 2-16</inkml:trace>
  <inkml:trace contextRef="#ctx0" brushRef="#br0" timeOffset="79215.1363">22267 4223 212 0,'2'-26'136'15,"13"13"2"-15,3 5-2 16,20 12-95-16,-3-1-14 15,13 8-7-15,-4 1-11 16,3 2-5-16,-7 1-3 16,-9-2-1-16,-8 3-3 15,-8-2-1-15,-7 3-4 16,-8-2-6-16,0 5-17 16,0-20-28-16,-5 22-73 15,5-22-4-15,0 0 1 16,17-8 0-16</inkml:trace>
  <inkml:trace contextRef="#ctx0" brushRef="#br0" timeOffset="79757.6993">22717 4034 204 0,'0'0'121'0,"-9"-20"-13"16,9 20-18-16,14-3-133 15,4 12-47-15,8 2-17 16,6 8 22-16,0-6 47 15,7 9 21-15,-2-1 27 0,-3-6 26 16,1 11 32-16,-21-13 50 16,2 7 20-16,-16-20-32 15,-3 39-44-15,-20-22-21 16,6 11-15-16,-12-1-11 16,6 3-6-16,2 1-5 15,4-1-3-15,8-4-4 16,11-6-1-16,9-5-1 15,4-13 0-15,8-10 0 16,3-11 1 0,4-8 1-16,2-9 1 15,-2-8 4-15,0 2 1 16,-1 1 3-16,-5 7 0 0,-2 8 0 16,2 15 2-16,-7 12-2 15,-3 14-1-15,-8 11-1 16,-2 7-2-16,-2 7-3 15,-2-1 1-15,-3 0-2 16,-2-7 0-16,-4-8-1 16,6-8 0-16,3-16-1 15,0 0 2-15,20-11 0 16,-4-7 0-16,9 1 0 16,-2 0 1-16,6 4-1 15,-3 6 4-15,-3 7-2 16,-1 7 1-16,-2 6-1 15,-5 3-1-15,1 1-3 0,0-5-8 16,7-1-16-16,-1-18-32 16,17-2-81-16,-3-15-4 15,7-8 2-15,7-17-2 16</inkml:trace>
  <inkml:trace contextRef="#ctx0" brushRef="#br0" timeOffset="79937.8134">24206 3529 363 0,'0'39'158'0,"-27"12"-8"16,1 19-4-16,-11 8-133 15,2 10-6-15,0 5-10 16,-5-8-19-16,11 7-27 16,-11-20-69-16,19 6-33 15,-2-13-3-15,11-1 1 16</inkml:trace>
  <inkml:trace contextRef="#ctx0" brushRef="#br0" timeOffset="80221.0294">23896 4774 314 0,'-21'12'149'0,"8"5"-4"0,-1-12-41 15,11 10-83-15,3-15-3 16,4 16-11-16,-4-16-7 15,25 0-2-15,-7-5 0 16,0-8 1-16,-3 0 1 16,-2-3 4-16,-2 0 1 15,-9 3 4-15,-2 13 0 16,-18-17 0-16,1 14 0 16,-3 7-1-16,-1 2-3 15,4 0-10-15,8 7-20 0,-7-8-120 16,16-5-10-16,15 9-1 15,1-12-7-15</inkml:trace>
  <inkml:trace contextRef="#ctx0" brushRef="#br0" timeOffset="136303.3601">3837 11445 233 0,'-13'30'145'0,"-3"-3"0"15,1 14-1-15,-6-4-105 16,7 12-22-16,1-1-1 15,6 0-4-15,5-9-7 16,2-8-1-16,1-10-1 16,-1-21-2-16,0 0 0 15,18-25-1-15,-13-14 2 16,7-13-2-16,1-10 1 0,-1-6-1 16,5 0 2-16,-5 6-1 15,4 9 3-15,-2 13-1 16,-2 15 2-16,-12 25-2 15,18 9 1 1,-13 18 1-16,1 12-3 0,1 7 0 16,0 9-4-1,-1 0-5-15,3 1-6 16,-6-11-8-16,10 0-15 0,-13-19-23 16,10 4-42-16,-10-30-46 15,-10 16 3-15,-4-21 0 16</inkml:trace>
  <inkml:trace contextRef="#ctx0" brushRef="#br0" timeOffset="136459.6134">3690 11664 194 0,'0'0'135'16,"-14"-10"-1"-16,14 10-1 0,25-9-102 16,6 5-16-1,2 3-17-15,6-10-37 16,11 14-72-16,-10-4-22 15,-2 7-1-15,-11 2-2 0</inkml:trace>
  <inkml:trace contextRef="#ctx0" brushRef="#br0" timeOffset="137285.051">3772 12352 180 0,'-1'23'140'0,"1"9"2"16,-6 1-2-16,6 9-86 16,-3-4-34-16,6 3 3 15,-5-7-7-15,7-4-6 16,-4-10-1 0,1-7-2-16,-2-13-2 0,0 0-1 0,1-34-1 15,4-1-3-15,2-10 1 16,2-7-2-16,5-4 3 15,2 0-4-15,3 5 3 16,2 8-2-16,4 11 3 16,-2 12-2-16,-6 13 1 15,-2 15-1-15,-6 13 1 16,-6 5 0-16,-6 7-1 16,-7 1 1-16,-4 1 0 0,-3-5-1 15,-1-7 0-15,3-7 0 16,15-16-1-16,0 0 1 15,0 0-2-15,12-23 1 16,11 9-2-16,6 1 0 16,5 3 1-16,1 7 0 15,0 7 0-15,-5 9 0 16,-9 7 3-16,-7 5 1 16,-13 5 1-16,-10 0 1 15,-10 2-2-15,-9-3 3 16,-5-6-2-16,-2-4 1 15,-1-6-4-15,4-7-6 16,9-5-9-16,4-11-16 0,19 10-43 16,-3-17-73-16,16 5 1 15,-2-5-5-15,14 5 4 16</inkml:trace>
  <inkml:trace contextRef="#ctx0" brushRef="#br0" timeOffset="149156.5487">4255 11795 17 0,'0'0'117'16,"0"0"1"-16,0 0 6 15,0 0-50-15,-5 25-22 16,1-2-2-16,10 14-9 15,-11-2-8-15,8 10-13 0,-7-5-5 16,1 1-5-16,-2-7-3 16,5-2-3-16,-2-12-1 15,-1-7 0-15,3-13-3 16,0 0 0-16,-3-20 0 16,3-3 0-16,0-12 0 15,3-4 1-15,-3-4-1 16,3-5 0-16,7 2 0 0,-2-1 0 15,3 3 0-15,5 4 2 16,3 7-2-16,2 5-2 16,4 7 2-16,0 9 0 15,2 9 0-15,-3 9 2 16,-4 7 0-16,-2 10 1 16,-9 5 1-16,-5 5 1 15,-5-2 0-15,-6 4 0 16,-10-5-2-16,2-2-2 15,-10-8 0-15,3-6-7 16,0-5 7-16,-1-3-2 16,6-2 0-16,-3-2-7 15,7 1 8-15,13-3 1 0,-11 12-1 16,11-12 7-16,13 29-6 16,-2-13-1-16,10 2 1 15,1 2 7-15,3-3-7 16,2 0-1-16,-1-1-3 15,-3-4-4-15,-2-1-4 16,-6-6-7-16,-2 5-15 16,-13-10-28-16,0 0-79 0,11-7 0 15,-11 7 0 1,0 0 3-16</inkml:trace>
  <inkml:trace contextRef="#ctx0" brushRef="#br0" timeOffset="150012.5271">4593 12065 157 0,'0'0'125'0,"11"-16"-1"0,2 13-1 15,-13 3-102-15,31-4-3 16,-12 4-3-16,1 3-8 15,-4 3-1-15,-3 4 3 16,-13-10 1-16,10 27 1 16,-16-11 2-16,-3 4 1 15,-7-1-1-15,-1 4 0 16,-1-3-6-16,0 2 0 16,2-5-3-16,3 1-1 0,8-4-1 15,1-1 0-15,4-13-3 16,9 16 0-16,6-12-3 15,-1-4-3-15,5 5-7 0,-3-10-8 16,7 11-19-16,-23-6-22 16,30-3-38-1,-30 3-34-15,20-6 2 16,-20 6 2-16</inkml:trace>
  <inkml:trace contextRef="#ctx0" brushRef="#br0" timeOffset="150200.0816">4603 12231 94 0,'0'0'125'0,"0"0"-4"15,-8-14 3-15,8 14-69 16,20-13-45-16,0 4-17 0,8 5-39 16,-5-4-71-1,-1 1-5-15,0 0 1 16,-4-3 6-16</inkml:trace>
  <inkml:trace contextRef="#ctx0" brushRef="#br0" timeOffset="150361.0646">4828 12003 55 0,'0'0'108'15,"0"0"-5"-15,0 0-2 0,-9 19-94 16,5-6-39-16,4 1-54 15,0-14-14-15,-2 19-3 16,2-19 51-16</inkml:trace>
  <inkml:trace contextRef="#ctx0" brushRef="#br0" timeOffset="150627.0063">4948 12124 196 0,'2'15'135'0,"0"-2"1"16,7 5-3-16,-9-5-103 15,8 8-15-15,-3-4-16 16,-5-17-26-16,24 27-34 15,-24-27-70-15,15 5-2 16,-15-5-1-16,17-19 0 16</inkml:trace>
  <inkml:trace contextRef="#ctx0" brushRef="#br0" timeOffset="150783.3068">5091 12123 150 0,'0'0'134'15,"-5"20"2"-15,-1 5 1 16,-11-2-82-16,5 14-24 15,-5-1-7-15,3 8-12 16,2-4-13-16,-1-7-9 16,5 0-16-16,-1-17-23 15,14 0-44-15,-5-16-43 16,10-14 0-16,-1-12 1 16</inkml:trace>
  <inkml:trace contextRef="#ctx0" brushRef="#br0" timeOffset="150962.0055">5160 12020 127 0,'0'0'130'0,"0"0"-2"16,4 19-2-16,-4-19-79 15,-4 20-54-15,4-20-29 16,0 0-83-16,10 16-5 15,-10-16-5-15,0 0 3 16</inkml:trace>
  <inkml:trace contextRef="#ctx0" brushRef="#br0" timeOffset="151229.5809">5346 12088 212 0,'9'19'137'0,"-3"-2"2"16,9 8-3-16,-6-6-107 16,5 7-10-16,0-6-10 0,-1-3-15 15,3 0-10-15,-16-17-13 16,24 16-21-16,-24-16-24 15,17-18-61-15,-9 0 1 16,-4-3 1-16,5-4 30 16</inkml:trace>
  <inkml:trace contextRef="#ctx0" brushRef="#br0" timeOffset="151403.5194">5529 12046 185 0,'-30'19'136'0,"13"1"-3"16,-8 2 3-16,7 8-95 15,-10-4-19-15,8 5-7 16,3-4-20-16,-2-7-13 0,15 5-24 16,4-25-36-16,-13 10-57 15,13-10-1-15,0 0-1 16,13-20 21-16</inkml:trace>
  <inkml:trace contextRef="#ctx0" brushRef="#br0" timeOffset="152094.699">5635 11931 186 0,'-11'13'129'0,"11"-13"-9"15,-7 13-8-15,7-13-133 16,0 0-90-16,4 14-6 0,-4-14-11 15,0 0-2-15</inkml:trace>
  <inkml:trace contextRef="#ctx0" brushRef="#br0" timeOffset="152877.9634">5982 11518 225 0,'-21'15'142'0,"2"12"1"15,-3 9-1-15,11 16-111 16,-7 9-12-16,8 14 0 16,2 3-6-16,13 3-7 15,0-2-4-15,10-7-5 16,4-9-7-16,-3-13-10 0,7-3-21 15,-10-24-37-15,1-3-64 16,-14-20 0-16,24 8 0 16,-24-8-1-16</inkml:trace>
  <inkml:trace contextRef="#ctx0" brushRef="#br0" timeOffset="154020.1383">6434 11726 165 0,'0'0'132'16,"0"16"2"-16,0 7 1 15,-14 2-87-15,12 15-5 0,-9-4-13 16,1 7-15-1,-4-4-5-15,4-1-4 16,-4-9-1-16,-1-6-6 16,-2-12 2-16,0-8-5 0,2-9 1 15,1-8 4-15,8-5-4 16,1-5 2-16,7-2-1 16,4 4 3-16,7 3-2 15,3 9 4-15,7 7-2 16,-2 8 1-16,2 8-1 15,2 5-5-15,-1 5-2 16,-1-4-11-16,0 4-16 0,-10-13-34 16,6 2-70-16,-19-12-1 15,22 6 0-15,-22-6 3 16</inkml:trace>
  <inkml:trace contextRef="#ctx0" brushRef="#br0" timeOffset="154187.8829">6653 12051 152 0,'4'26'135'16,"-3"1"0"-16,7 3-2 15,-8-7-66-15,0 5-57 16,2-4-17-16,-2-24-31 16,11 24-89-16,-11-24-3 15,12-3-2-15,-2-12-2 16</inkml:trace>
  <inkml:trace contextRef="#ctx0" brushRef="#br0" timeOffset="154672.7928">6893 12071 146 0,'0'0'124'0,"0"0"3"0,0 0-4 16,-5-33-91-16,3 14 0 16,-6-13-12-16,5-4-10 15,1-6-6-15,0-2 0 16,4-1-2-16,-1 4 1 16,9 7-3-16,-2 5 0 15,5 12 1-15,-13 17 1 16,22-5 1-16,-10 18 1 15,-7 5-1-15,-2 3 2 0,-10 2 0 0,-3-1 0 16,-2-3-1-16,-1-3 0 16,-1-8-1-16,14-8-1 15,-17 5-1-15,17-5-1 16,0 0 0-16,17-8 0 16,0 8 0-16,1 3-1 15,5 5 0-15,-6 3 1 16,5 5 0-16,-11 1 1 15,-6 3-1-15,-4 2-2 0,-6-5 3 16,-5-1-4-16,-5-3 2 16,-4-7-8-16,3 1-4 15,1-13-19-15,15 6-19 16,-17-10-38-16,17 10-43 16,4-16 6-16,-4 16-4 15</inkml:trace>
  <inkml:trace contextRef="#ctx0" brushRef="#br0" timeOffset="154844.6656">7110 12009 136 0,'12'22'132'15,"-4"2"-4"-15,-4-1 6 0,-2 9-65 16,-6-13-40-16,6 2-15 16,-2-2-34-16,0-19-39 15,0 0-72-15,0 0 0 16,1-13-2-16,7-9 0 15</inkml:trace>
  <inkml:trace contextRef="#ctx0" brushRef="#br0" timeOffset="155365.6784">7247 11777 189 0,'0'0'126'16,"2"-22"6"-16,5 8-5 16,7 6-96-16,-6-5-4 15,13 8-7-15,-6-1-9 16,5 9-2-16,-5 2-1 0,-2 11-1 15,-8 4 0-15,2 5 1 16,-8 2-2-16,1 2 0 16,-4-1-1-16,4-4-3 15,0-8-2-15,0-16-1 16,20 7-2-16,-7-15-1 16,6-10 0-16,0-5 0 15,7-6-1-15,-6-1 1 16,-1 3 0-16,-1-1 2 15,-2 10 2-15,-4 3 1 16,-12 15 1-16,15-4 2 16,-15 4 1-16,3 24 1 15,-10-2 0-15,3 5 1 0,-6 4 1 16,0 8 0-16,-6 4-2 16,-1 6-2-16,3 3 1 15,-6 4-2-15,11-1-2 16,1-3-7-16,7-2-7 15,1-15-19-15,16 4-39 16,-2-22-69-16,8-8-2 16,-2-15-2-16,0-10 1 0</inkml:trace>
  <inkml:trace contextRef="#ctx0" brushRef="#br0" timeOffset="155809.0817">7608 11380 188 0,'27'10'142'0,"5"9"2"16,6 7-1-16,14 15-89 15,-16 6-15-15,11 15-2 16,-18 3-17-16,-5 8-5 15,-11 4-6-15,-11 3-3 16,-14-2 0-16,-5-1-5 16,-10-8-1-16,1-10-5 15,0-5-3-15,0-15-9 16,5-5-25-16,-1-19-88 16,22-15-18-16,0 0-2 0,0-16-3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17:36.21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4600 7164 76 0,'-23'3'143'0,"9"-2"-3"15,-4-2 4-15,18 1-66 16,-17-6-54-16,17 6 7 15,4-23-10-15,3 1-7 16,10-11-9-16,1-10 0 0,4-18-2 16,3-4-2-16,0-4 3 15,0 0-7-15,-3 7 8 16,-4 7-2-16,-3 13 3 16,-3 22-2-16,-12 20 0 15,13 24 2-15,-6 17-2 16,3 12 1-1,0 9-4-15,6 9 2 16,-2 1-1-16,7-4-5 0,2-6-4 16,-2-15-12-16,5-3-14 15,-14-24-33 1,10-3-78-16,-22-17-3 16,0 0-4-16,-18-21 6 0</inkml:trace>
  <inkml:trace contextRef="#ctx0" brushRef="#br0" timeOffset="150.0731">4643 7011 77 0,'-19'-2'130'0,"19"2"5"16,-15 0-4-16,15 0-87 15,30 3-24-15,0-4-12 16,8 5-39-16,-3-4-88 0,5 2-11 16,0 3-6-16,-8 4 8 15</inkml:trace>
  <inkml:trace contextRef="#ctx0" brushRef="#br0" timeOffset="1074.3652">4535 8011 172 0,'0'37'145'0,"4"5"-2"16,0-2 1-16,12 7-116 15,-14-7-7-15,11 2 1 16,0-9-11-16,0-3-4 0,-5-7-4 15,-4-8 0-15,-4-15-2 16,0 0-1-16,0 0 0 16,-16-33-1-1,7 4 0-15,-2-4 0 0,6-3 2 16,-2-2-1-16,6 3 1 16,3 4 0-16,7 5 2 15,1 4-3-15,1 6 2 16,2 6-3-16,1 4 2 15,1 6-2-15,-4 3 1 16,-11-3 0-16,17 12 0 16,-17-12 0-16,2 16 0 15,-2-16 1-15,0 0 0 0,-9 14-1 16,9-14 1-16,0 0-1 16,0 0 1-1,0 0-2-15,0 0 1 16,0 0 0-16,0 0 0 0,0 0-1 15,2-14 1-15,-2 14 0 16,0 0 0-16,0 0 1 16,18-10-2-16,-18 10 1 15,25 1 0-15,-12 2 0 16,8 1-1-16,-3 3 1 16,-3 4-1-16,0 0 1 15,-2 2 0-15,-4 3 1 0,-9 3-1 16,-8-2 2-16,-6 2 0 15,-2 0 0 1,-8-1 0-16,-4-2 0 16,1-1-1-16,2-2 1 0,2-3 0 15,9-3-2-15,14-7 0 16,0 0 1-16,0 0-1 16,0 0-1-16,30 10 0 15,-7-7-1-15,8 0-1 16,0 4 1-16,2 2-1 15,-2 1-1-15,-3 3 1 16,-2 0 1-16,-7 3 2 16,-9 2 1-16,-7 1 1 0,-13 0 1 15,-5 2-1 1,-7 0 1-16,-11-3-1 16,-2-2 0-16,-1-1-6 15,-3-7-5-15,9 0-15 0,-4-16-29 16,34 8-91-16,-27-15-6 15,24-1 2-15,6-5-4 16</inkml:trace>
  <inkml:trace contextRef="#ctx0" brushRef="#br0" timeOffset="1807.8617">5404 7653 188 0,'11'40'147'16,"-6"8"5"-16,5 10-3 0,-14-2-120 15,15 9-12-15,-5-5 1 16,6-5-9-16,-3-10-3 16,0-12-1-16,-4-11-4 15,-5-22 0-15,0 0-2 16,-2-25-1-16,0-21-3 16,-2-17 1-16,7-15-2 15,2-15 2 1,8-5 0-16,12 0 1 15,5 4 2-15,11 14 3 16,5 18 2-16,8 21 0 0,-2 24-1 16,5 20 1-16,-13 20-2 15,-5 16 0-15,-17 10-5 16,-19 6 4-16,-9 1-2 16,-19-1 2-16,-9-9-1 15,-13-7 0-15,-6-10 1 16,4-11 2-16,2-9 1 0,6-5-1 15,11-4 0-15,14 0 1 16,16 0 0-16,0 0 0 16,26 26 0-16,8-4-3 15,6 5 3-15,8 5-3 16,3 4 1-16,-2-3-6 16,0 1 2-16,-11-7-8 0,-3-5-3 15,-14-9-10-15,2 1-16 16,-23-14-28-16,20-1-83 15,-20 1 2-15,5-13-2 0,-5 13 8 16</inkml:trace>
  <inkml:trace contextRef="#ctx0" brushRef="#br0" timeOffset="3096.0806">6518 8154 187 0,'20'17'151'16,"-6"5"0"-16,11 6-2 0,-14 1-110 15,15 12-16 1,0-4-5-16,3 4-9 15,-1-4-13-15,-3-7-7 16,9 1-15-16,-19-18-22 0,9 3-40 16,-24-16-61-16,24-15 0 15,-22-7 1-15,-1-11 45 16</inkml:trace>
  <inkml:trace contextRef="#ctx0" brushRef="#br0" timeOffset="3285.2081">6856 8181 161 0,'-24'35'145'0,"-8"-4"0"16,0 7-1-16,-17-4-109 16,11 13-5-16,-3-10-11 15,5-1-17-15,11-4-17 16,7-13-21-16,22 1-44 16,-4-20-66-16,23 0 3 15,3-10-5 1,4-7 36-16</inkml:trace>
  <inkml:trace contextRef="#ctx0" brushRef="#br0" timeOffset="3553.2949">7029 8206 200 0,'0'0'149'0,"11"17"1"16,-11-17-9-16,26 37-107 15,-10-9-7 1,8 6-9-16,0 0-18 0,-3-3-7 16,5 1-16-16,-10-12-21 15,10 3-42-15,-13-13-62 16,3-11 0-16,-16 1 0 15,17-32 34-15</inkml:trace>
  <inkml:trace contextRef="#ctx0" brushRef="#br0" timeOffset="3742.0056">7330 8201 197 0,'-13'32'151'0,"-4"7"0"15,-4 13 1-15,-7 1-117 16,7 12-9-16,0-4-6 15,0 2-19-15,10-5-6 16,0-13-17-16,9-5-12 16,-2-27-32-16,4-13-79 15,17 3-8-15,-6-19 5 0,6-14 4 16</inkml:trace>
  <inkml:trace contextRef="#ctx0" brushRef="#br0" timeOffset="4151.1892">7647 8193 128 0,'20'-22'139'0,"-20"22"1"16,25-16 0-16,-25 16-95 15,21-7-18-15,-21 7-3 16,30 8-10-16,-17 4-9 16,0 4 0-16,-4 1 1 15,-7 5 0-15,-3-2 2 16,0 3 0-16,-11 0 2 16,-1 2 2-16,-6-4-3 15,-3 1 1-15,-3-2-2 0,0 2-1 16,1-2-5-16,0-1 2 15,7-2-4-15,4-1 0 16,4-2 0-16,9-14-1 16,11 22-3-16,3-16-3 15,11-2-6-15,0-7-10 16,14 6-18-16,-13-13-32 16,19 1-75-16,-14 1-3 15,-5-2 2-15,-3-3 3 16</inkml:trace>
  <inkml:trace contextRef="#ctx0" brushRef="#br0" timeOffset="4346.1068">7517 8350 210 0,'-13'3'147'16,"13"-3"-1"-16,18 0-6 15,17-3-128-15,7-3-37 16,20 7-64-16,0-1-49 16,-5-2-5-16,2 0 0 15</inkml:trace>
  <inkml:trace contextRef="#ctx0" brushRef="#br0" timeOffset="5079.4707">8967 7354 169 0,'-28'15'149'16,"-6"22"1"-16,-8 18 0 0,-7 19-97 16,-2 8-30-16,18 13 0 15,1-3-10 1,19-2-10-16,12-6-11 15,10-18-13-15,15-3-25 0,-5-25-38 16,16-6-66-16,-4-12 3 16,2-14-2-16,-9-9 22 15</inkml:trace>
  <inkml:trace contextRef="#ctx0" brushRef="#br0" timeOffset="5737.3204">9066 7784 166 0,'-18'-7'138'0,"18"7"-6"0,-4-25 5 15,18 8-119 1,11 7-6-16,5 0 4 0,7 4-9 15,-2 6-3-15,-5 10 2 16,-6 9 4-16,-13 8-2 16,-12 5 2-16,-3 6-1 15,-8-2 1-15,-1 3 0 16,-4-6-4-16,12-7-2 16,5-10-5-16,0-16-2 15,31 4-2 1,-5-15 1-16,11-7-6 15,-1-11 5-15,4-1-3 16,-3-3 1-16,-4 1 4 16,-5 3 3-16,-13 5 1 0,0 6-1 15,-11 5 7-15,-4 13-5 16,0 0 3-16,0 0-1 16,0 0-3-16,-8 19 0 15,8-19-1-15,0 0 0 16,15 7-2-16,-15-7 1 0,24-11 1 15,-24 11 0-15,18-20 3 16,-18 20-1-16,0 0 3 16,13-6 2-16,-14 22 3 15,-3 13 0-15,-5 10-2 16,-1 14 2-16,-3 12-3 16,-3 10 1-16,-1 6-4 15,-5 1 0-15,-2-6-5 16,3-3 2-16,1-8-5 15,-5-14-4-15,8-9-7 16,-6-16-9-16,12-4-24 16,-11-21-31-16,22-1-70 0,-13-4-3 15,17-9 7-15,-1-3 17 16</inkml:trace>
  <inkml:trace contextRef="#ctx0" brushRef="#br0" timeOffset="5971.7042">9725 8194 175 0,'16'14'147'0,"-3"9"0"0,-3 5 1 15,-3 8-107-15,-12-4-12 16,1 5-11-16,-7-4-17 15,-2-8-16-15,4 4-23 16,-5-22-34-16,14-7-75 16,0 0-2-16,0 0 2 15,17-25 10-15</inkml:trace>
  <inkml:trace contextRef="#ctx0" brushRef="#br0" timeOffset="6471.7281">10076 8117 230 0,'3'-15'145'0,"-3"-1"-1"16,2 0-36-16,-2-19-80 0,12-2-4 15,-3-15-11-15,8-3-11 16,4-4-1-16,2-2-3 15,6 3 2-15,0 5-2 16,7 10 1-16,-5 14-2 16,1 16 4-16,-5 14-1 15,-6 15 0-15,-12 9 1 16,-11 9-4-16,-9 5 6 0,-12 2-1 16,-6-7 4-1,-3-3-4-15,-3-7 5 16,5-6-5-16,5-5 5 15,6-8-3-15,19-5-2 0,0 0-3 16,23 12-3-16,3-5 2 16,5 2-3-16,2 4 3 15,-1 0-3-15,-3 5 4 16,-11 3-2-16,-10 2 2 16,-10-2 2-16,-9 1-1 15,-13-3 3-15,-8-3-3 16,-2-5 1-16,-2-4-5 15,1-7-6-15,8-1-16 0,1-12-31 16,26 13-87 0,-3-22-2-16,16 9 0 15,4 2 1-15</inkml:trace>
  <inkml:trace contextRef="#ctx0" brushRef="#br0" timeOffset="6659.267">10698 8092 144 0,'14'27'147'0,"-5"0"-3"16,-9 2 1-16,-10 2-75 15,0-3-59-15,2-2-11 16,0 0-29-16,8-26-42 16,-8 13-72-16,8-13-1 15,0 0-1-15,24-24 17 16</inkml:trace>
  <inkml:trace contextRef="#ctx0" brushRef="#br0" timeOffset="7082.7221">11381 7675 158 0,'13'17'148'0,"-18"7"-2"0,-12 8 1 16,-18 1-98-16,4 16-15 16,-11-5-11-16,-5 2-13 15,3-4-10-15,-4-8-2 16,12-9-4-16,3-12-3 15,10-10 0-15,6-13-2 16,7-6 5-16,10-10 2 16,4-2 3-16,6 4 5 0,6-1 1 15,4 11 4-15,6 7 0 16,2 12 1 0,-1 7-3-16,9 10-2 15,-5 2-3-15,7 2-8 0,7 0-7 16,-6-9-11-16,11 2-25 15,-16-17-33-15,6-4-67 16,-3-7 3-16,-4-9-1 16,-6-8 46-16</inkml:trace>
  <inkml:trace contextRef="#ctx0" brushRef="#br0" timeOffset="7351.161">11528 7318 195 0,'33'23'151'16,"5"9"2"-16,15 13-4 15,-2 4-114-15,9 17-8 16,-14 5-3-16,-1 5-7 16,-21 2-13-16,-15 2-1 0,-14-7-4 15,-18-2 1-15,-6-6-3 16,-7-9 0-1,0-8-7-15,0-9-5 16,16-2-18-16,-4-21-33 0,23-2-85 16,1-14-2-16,0 0 2 15,25-14 1-15</inkml:trace>
  <inkml:trace contextRef="#ctx0" brushRef="#br0" timeOffset="7906.2609">12679 7800 241 0,'0'0'154'0,"37"2"2"16,-3-8-5-16,10 3-126 15,4-4-11-15,4 2-8 16,2 2-10-16,-12-2-16 0,1 10-14 16,-21-10-30-16,2 10-56 15,-24-5-32-15,0 0 4 16,-18 9-1-16</inkml:trace>
  <inkml:trace contextRef="#ctx0" brushRef="#br0" timeOffset="8067.87">12679 7943 198 0,'-7'14'153'16,"7"-14"3"-16,13 22-6 15,11-23-109-15,11 2-36 16,10 2-24-16,-7-9-67 15,13 2-63-15,-12-2-2 16,-8-1-5-16</inkml:trace>
  <inkml:trace contextRef="#ctx0" brushRef="#br0" timeOffset="8858.4721">14145 7327 157 0,'-11'21'142'0,"0"1"-1"16,2-5 2-16,12-2-101 15,-3-15-11-15,14-13-2 16,-1-13-9-16,13-10-5 0,5-18-9 16,3-9-1-16,-2-12-3 15,1-3-1-15,-4 3 1 16,-6 10 0-16,-6 9 0 16,-3 17-4-16,-7 21 6 15,-7 18 0-15,9 37-1 31,-4 10-1-31,5 14-2 16,-1 5-5-16,9 9-9 16,-1-10-13-16,11 3-36 0,-15-20-83 15,6-15-1-15,-7-13 0 16,-12-20-1-16</inkml:trace>
  <inkml:trace contextRef="#ctx0" brushRef="#br0" timeOffset="9030.3494">14235 7193 235 0,'0'0'145'0,"25"0"-7"16,8-6-3-16,12-1-143 16,12 8-36-16,-3 3-83 0,3-5-12 15,-3 5 2-15,-15 2-8 16</inkml:trace>
  <inkml:trace contextRef="#ctx0" brushRef="#br0" timeOffset="9716.6582">14192 8247 205 0,'-2'29'143'0,"0"6"0"15,1 10-45-15,-4-15-68 16,6 4 0-16,-5-10-9 0,7-4-11 16,-3-20-4-16,0 0-3 15,0 0-1-15,1-20-3 16,2-12 0-16,6-9-1 15,0-5 1-15,4-3 0 16,6 2 1-16,3 5-2 16,4 7 3-16,-4 12 0 15,1 13 0-15,-1 11 0 16,-11 11-1-16,2 8 1 16,-11 3 0-16,-6 3 0 15,-7 3-3-15,0-6 1 16,-2-4-2-16,13-19-2 0,-15 20 0 15,15-20-2-15,0 0 0 16,17 2 1-16,1-4 1 16,4 4 1-16,-1 3 2 15,-3 5 2-15,-9 3 3 16,2 6 2-16,-11 3 0 16,-8 1 1-16,-6 0 0 15,-7-1 1-15,-4-2-3 16,-3-3-1-16,-3-2-4 15,-3-7-5-15,4 1-12 16,-4-13-25-16,15 6-53 16,1-3-51-16,5-6 4 15,13 7-4 1</inkml:trace>
  <inkml:trace contextRef="#ctx0" brushRef="#br0" timeOffset="10319.9316">15071 7822 230 0,'2'26'149'16,"-2"7"-3"-16,-3 6 0 16,-5-3-121-16,6 9-20 15,-10-4 6-15,7-3 1 16,-1-8-8-16,4-7-3 16,2-23 1-16,0 0-2 15,-13-4 1-15,13-26-5 0,6-12 2 16,5-14 1-16,11-11-1 15,5-3 0 1,11-4 2-16,6 5 3 16,5 4 2-16,6 14 3 15,-3 11-1-15,0 18-3 0,-15 14 2 16,-4 15 0-16,-12 10-2 16,-15 11-2-16,-16 3-3 15,-12 4 1-15,-11 1 0 16,-2-4 1-16,-6-3-1 15,0-6 0-15,8-6-1 16,5-3 2-16,13-2 0 16,15-12-4-16,-7 23 1 0,20-9 0 15,5 5 0 1,12 3-1-16,1 2 0 16,6 2-3-16,-1 0-1 15,-1-5-3-15,-4 2-7 0,-6-10-10 16,1 2-21-16,-26-15-37 15,21 2-65-15,-21-2 1 16,0 0 0-16,2-13 46 0</inkml:trace>
  <inkml:trace contextRef="#ctx0" brushRef="#br0" timeOffset="11855.468">15852 7936 137 0,'13'-5'137'0,"1"-2"-6"15,3 6 3-15,10 2-107 0,-5-2-6 16,9 8-2-16,-9 0-10 16,3 5-3-16,-9 1 2 15,-6 5 4-15,-11 1 0 16,-6 6 3-16,-15-2-1 0,-5 6 1 16,-7-3-4-16,-1 2 0 15,0-3-4-15,4 1-2 16,10-3-5-16,7-4-4 15,18-2-5-15,11-5-6 16,14 1-13-16,2-15-24 16,20 12-34-16,-14-13-60 15,5-5-2-15,-7-4 3 0,-7-5 48 16</inkml:trace>
  <inkml:trace contextRef="#ctx0" brushRef="#br0" timeOffset="12011.7444">15901 8149 109 0,'0'0'133'16,"0"0"-3"-16,0 0-5 15,38-3-120-15,-5-4-53 16,14 3-62-16,-7-12-16 16,8 4-3-16,-9-8 41 15</inkml:trace>
  <inkml:trace contextRef="#ctx0" brushRef="#br0" timeOffset="12183.9001">16383 7872 140 0,'0'0'141'0,"0"0"-5"16,-17 22 2-16,4-3-99 16,-7-1-38-16,5 4-20 15,4 4-28-15,-4-9-43 16,10-2-48-16,5-1 4 15,0-14-4-15</inkml:trace>
  <inkml:trace contextRef="#ctx0" brushRef="#br0" timeOffset="12524.7987">16581 8094 246 0,'0'0'140'0,"16"31"-1"16,-8-7-59-16,5-1-72 0,0 3-11 15,5 3-27-15,-12-12-28 16,15 2-40-16,-9-12-41 16,1-12 0-16,4-7 3 15</inkml:trace>
  <inkml:trace contextRef="#ctx0" brushRef="#br0" timeOffset="12685.6189">16829 8041 163 0,'-6'22'145'0,"-10"15"0"16,-5 12-1-16,-8 3-101 16,7 13-16-16,-6-4-17 15,9-6-16-15,7-5-18 16,0-20-22-16,14-4-36 15,-2-26-63-15,0 0 0 16,24-27 0-16,-7-16 62 16</inkml:trace>
  <inkml:trace contextRef="#ctx0" brushRef="#br0" timeOffset="12859.0371">17055 7891 211 0,'0'14'142'0,"-4"1"-11"16,-1 5-6-16,-4-3-152 16,9 8-46-16,-1-5-55 15,1-20-11-15,5 22 0 16,-5-22 37-16</inkml:trace>
  <inkml:trace contextRef="#ctx0" brushRef="#br0" timeOffset="13105.1158">17323 8018 218 0,'13'17'148'0,"2"5"0"16,6 5-3-16,-4-1-124 15,9 6-9-15,0 0-19 16,-4-11-25-16,7 5-34 16,-14-16-53-16,2-5-29 15,-4-11 1-15,-3-10 2 16</inkml:trace>
  <inkml:trace contextRef="#ctx0" brushRef="#br0" timeOffset="13267.6424">17536 8045 136 0,'-31'19'145'16,"-7"7"-2"-16,-6 7 1 16,1 8-74-16,1-2-61 15,7-6-19 1,17 4-58-16,4-14-74 0,9-10-1 16,5-13-2-16,15-7 7 15</inkml:trace>
  <inkml:trace contextRef="#ctx0" brushRef="#br0" timeOffset="13456.2156">17827 7840 162 0,'0'18'132'16,"-7"6"-14"-1,-5-5-30-15,11-3-151 0,-3 4-71 16,4-20-1-16,8 22-3 16</inkml:trace>
  <inkml:trace contextRef="#ctx0" brushRef="#br0" timeOffset="15019.4359">18925 7118 180 0,'-27'33'143'0,"-19"20"1"16,2 21 3-16,-9 1-82 16,9 21-43-16,0 3-6 15,16 2-8-15,9-6-17 0,15-16-16 16,20-5-25-16,-1-28-41 16,20-10-55-16,3-14-1 15,10-15 1-15,-5-14 36 16</inkml:trace>
  <inkml:trace contextRef="#ctx0" brushRef="#br0" timeOffset="15387.5397">19513 7298 235 0,'-10'29'143'16,"-13"13"1"-16,-11 11-2 15,-10 2-119-15,5 10-4 32,-7-5-2-32,3-2-5 15,2-12-8-15,3-5-1 0,4-14-3 16,2-12-1-16,7-14-2 16,1-11 1-16,4-10-1 15,14-9 0-15,-1-3 2 16,8-1 0-16,9 3 3 15,6 9 0-15,9 10 1 16,6 9 0-16,7 11 1 16,2 8-3-16,3 6-3 15,0 2-5-15,4-2-9 16,-8-10-11-16,9 1-23 16,-21-16-25-16,11 0-61 15,-13-2-7-15,-6-5 2 16,0 1 1-16</inkml:trace>
  <inkml:trace contextRef="#ctx0" brushRef="#br0" timeOffset="15780.9163">19860 7900 117 0,'6'30'141'0,"-3"3"-3"16,1 3 4-16,-7-7-63 0,7 14-50 15,-12-9-5-15,3 0-15 16,0-4-19-16,-5-12-17 16,10 1-27-16,0-19-44 15,0 0-43-15,2-26 1 16,13-2-2-16</inkml:trace>
  <inkml:trace contextRef="#ctx0" brushRef="#br0" timeOffset="16276.0742">20253 7956 119 0,'-5'13'146'0,"5"-13"-6"15,-19 4 4 1,19-4-56-16,-15-27-65 15,17 2 2-15,2-14-11 16,11-10-10-16,5-10-5 0,8-6-1 16,7-1-1-16,-1-1-1 15,6 10 2-15,3 9 0 16,-5 16 2-16,-4 15 0 16,-3 14 3-16,-7 15-1 15,-9 12 0-15,-10 7-1 16,-6 3 0-16,-11 1-1 15,-5-5 0-15,-6-7 1 16,1-3-1-16,2-8 1 16,-3-8-1-16,11-5 1 15,12 1-1-15,-1-13 0 16,14 7 0-16,10 5 0 0,4 2 0 16,7 6-1-16,0 6 0 15,0 5 1-15,-8 6-1 16,-9 2 3-16,-10 1 1 15,-8 1 2-15,-15-4 0 16,-7-2 1-16,-13-8-1 16,-6-3 0-16,-3-10-3 15,2-4-6-15,5-1-12 0,1-12-19 16,22 10-35-16,0-7-75 16,15 13 2-16,28-21-3 15,5 10 4-15</inkml:trace>
  <inkml:trace contextRef="#ctx0" brushRef="#br0" timeOffset="16447.9511">20983 7851 220 0,'12'30'145'16,"-10"3"1"-16,-7 0-5 16,3 6-116-16,-10-9-8 15,2-2-15-15,8-2-22 16,2-26-34-16,0 19-88 15,0-19-1-15,16-12-2 16,-4-10 1-16</inkml:trace>
  <inkml:trace contextRef="#ctx0" brushRef="#br0" timeOffset="20649.1429">21417 7493 129 0,'13'-23'114'16,"1"-11"0"-16,15-6-26 16,6 11-68-16,4 0-1 15,5 12 2-15,-3 7-5 16,1 21-3-16,-15 14 0 16,-3 20 1-16,-17 10-1 15,-5 8 2-15,-11 3-3 16,-2 1 1-16,-2-5-5 0,5-10 0 15,6-16-3 1,12-15-1-16,6-18-2 0,11-16-2 16,9-15-1-1,3-16-1-15,2-8 3 0,0-7-2 16,-7 0 1-16,-8 1 0 16,-5 8 3-16,-11 12-1 15,-6 14 2-15,-4 24-1 16,0 0 0-16,-14 17 1 15,3 18-1-15,0 9-1 16,2 13-2-16,-2 5 3 16,-1 10-2-16,1 4-2 0,-2 7 0 15,-2-3-5-15,5 1-6 16,-4-10-15-16,9-2-34 16,-1-18-74-16,6-21-2 15,0-30 4-15,17 3-4 16</inkml:trace>
  <inkml:trace contextRef="#ctx0" brushRef="#br0" timeOffset="20977.0633">22089 6794 203 0,'51'39'138'0,"13"25"-1"16,-1 21-4-16,14 17-115 16,-8 18-6-16,-6 13 3 15,-18 1-9-15,-25-3-5 16,-20-5-4-16,-20-6 2 15,-16-11-3-15,-12-12-3 16,0-9-13-16,-9-23-31 0,20-12-83 16,2-14 0-16,14-20-3 15,21-19-1-15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20:16.87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20866 5691 234 0,'0'0'144'0,"-36"-12"-1"15,-6 15-5-15,-19 4-126 16,-7 9-1-16,-12 3 0 15,5 4-1-15,6-1-6 0,15-7-1 32,17-3-1-32,24-8 0 0,26-8-2 0,21-9 0 15,26-7 0-15,15-5-1 32,15-4 3-32,4 3-2 0,3 2 1 15,-12 2 2-15,-13 6 1 16,-22 9 0-16,-20 6 2 15,-30 1 0-15,-18 20 0 16,-26 0 3-16,-18 2-1 16,-10 5 0-16,-6 1-2 15,-4-2-2-15,14-3 0 16,14-5 1-16,22-8-3 0,32-10-2 16,13-4-1-16,36-9 1 15,28-6-2-15,22-5 2 16,15-4-1-1,4 3 0-15,-4 1 1 0,-13 6 1 16,-20 6 0-16,-29 6 0 16,-34 8 1-16,-32 8-1 15,-29 7 2-15,-27 3-1 16,-16 6 0-16,-15 3 1 16,-3 0 0-16,3 0-1 15,18-2-1-15,20-4 1 16,26-5-3-16,37-18 0 15,17 10-1-15,44-19 0 0,33-8 0 16,23-3 1 0,20-6-1-16,-5-2 1 15,-5 4 2-15,-22 5-1 16,-23 9 1-16,-36 7-1 0,-46 3 0 16,-21 27 1-16,-38-3 1 15,-25 6 0-15,-16 3 0 16,-9 5 1-16,-5-2-1 15,10-2 1-15,16-3-2 16,21-5 0-16,31-8 0 16,36-18-2-16,26 9 0 15,39-19-1-15,32-7 1 0,20-7 0 16,9-2 0 0,-5 0 1-16,-10 5 0 15,-25 5 0-15,-29 10 0 16,-39 8-1-16,-36 6 2 0,-34 11 1 15,-26 4-2-15,-20 5 1 16,-10 2-1-16,-11-1 1 16,7 1 1-16,12-1-2 15,23-3-1-15,27-9 0 16,37-5 0-16,33-9 0 16,40-11-2-16,35-6 1 15,23-6 1-15,15-6 0 16,3 0 2-16,-10 1-1 15,-21 7 1-15,-30 6-1 16,-42 8 3-16,-33 4-2 16,-42 18 1-16,-30 3 0 0,-26 2 0 15,-14 6 1-15,-8 5-1 16,-1-1 1-16,16-1-2 16,18 1 3-16,32-5-5 15,37-7 2-15,38-9-2 16,39-8-1-16,37-10 0 15,28-5 0-15,16-6 2 16,4-7-3-16,-10 4 4 16,-17 2-2-16,-30 5 1 0,-37 7 1 15,-37 4 1 1,-37 8-1-16,-28 3 0 16,-27 5 1-16,-16 6 0 15,-14 6 0-15,2 3 5 0,15-1-4 16,14-1 4-16,31-1-6 15,33-1 3-15,31-8-4 16,40-7 4-16,24-10-5 16,24-7-1-16,13 0-1 15,3-6-4-15,-12 1 5 16,-16-2-3-16,-23 6 4 16,-33 0-4-16,-37 8 4 15,-17 1 1-15,-31 3 2 16,-21 7 5-16,-13-3-4 15,-9 8 4-15,3-4-4 16,9 6 3-16,18-3-4 16,20-1-1-16,28-2-2 0,28-2 0 0,29-3-1 15,23-4 0-15,20-2 0 16,10-2 0-16,4-3 1 16,-10-1 1-16,-11 4 1 15,-21-3-1-15,-22 4 1 16,-37 0 0-16,0 0 0 15,-35 7 0-15,-14-1 1 16,-4 2-2-16,-10 1 1 0,7-2-1 16,11 2 0-16,18-2-1 15,27-7 0-15,0 0 0 16,41 7-2-16,15-11 1 16,12-3 0-16,2 1 1 15,1-3 1-15,-12 3 0 16,-14 2 1-16,-16 1-1 15,-29 3 2-15,0 0-1 16,-29 13 0-16,-7-3 0 16,-3 2-1-16,-3 1-1 15,6 0 1-15,9-2 0 16,3 4-2-16,24-15 1 0,-6 20 0 16,6-20-1-16,19 10 1 15,-6-7 1-15,0-4 0 16,-13 1 0-1,22-6 0-15,-22 6 0 0,0 0 1 16,12-18-1-16,-12 18 0 16,0 0-1-16,14-18-1 15,-14 18-2-15,13-12-3 16,-13 12-7-16,11-14-12 16,-11 14-30-16,0 0-82 15,0 0-19 1,3-19-1-16,-3 19-2 15</inkml:trace>
  <inkml:trace contextRef="#ctx0" brushRef="#br0" timeOffset="3703.4019">20709 6015 241 0,'-15'23'150'15,"-6"8"-5"-15,9 13-2 16,6 4-127 0,7 10-5-16,4 1 3 0,13 0-7 15,0-4-3-15,7-9-3 16,-1-10 4-16,-9-14-4 31,-15-22-1-31,13 1 1 16,-18-21-6-16,-9-19 9 0,-11-14-6 15,-10-14 2-15,-4-8-2 16,-4-6 4-16,-6 4-1 16,5 6 3-16,3 12 4 0,5 20-6 15,7 17 6-15,10 24-2 16,10 21 0-1,11 21-2-15,11 11 3 16,8 13-5-16,5 3 3 0,4 1-2 16,0-6 1-16,1-7-2 15,-5-14 2-15,-1-12-3 16,-12-14-1-16,-13-19 0 16,0 0-7-16,0-42 9 15,-18-5-8-15,-7-21 3 16,-8-12-1-16,-3-3 3 15,-4-2 0-15,0 7 1 16,1 11 6-16,4 23-8 0,7 25 5 16,10 30 1-16,14 30-3 15,15 15 1-15,11 19 2 16,7 7-2-16,9 3 2 16,4-4-2-16,3-10 2 15,-3-15-3-15,-6-17 4 16,-6-16-4-16,-8-18-1 15,-8-18 1-15,-9-19-8 0,-6-17 3 16,-4-18-3 0,-4-13 3-16,-4-4-1 15,1 0 3-15,3 9-3 16,-1 13 1-16,8 22 8 0,2 40-3 16,0 0 0-16,25 50 1 15,-4 11-3-15,4 14 3 16,8 6 2-16,6 1-3 15,-4-7 2-15,2-13 0 16,-2-17 2-16,-5-16-5 16,-4-16 5-16,-3-21-5 15,-9-18-8-15,-2-15 5 16,-4-23-3-16,-7-15 2 16,-7-8-1-16,-1-2 4 15,-5 8-3-15,2 12 4 16,-2 24 5-16,6 28-2 15,-1 32-1-15,11 30 1 0,5 22 3 16,12 18-4-16,4 7 2 16,3-3-3-16,9-6 1 15,-4-14-2-15,2-19 3 16,-2-18-2-16,-7-19-3 16,-5-20 1-1,-3-22-6-15,-6-16 4 16,-6-21-4-16,-1-13 4 15,-5-11-3-15,0 4 4 0,4 8-3 16,-10 14 4-16,3 27 3 16,3 37 1-16,-1 13-2 15,5 33 2-15,7 23 3 16,7 9-5-16,3 6 4 16,7-5-5-16,4-13 4 15,-1-16-5-15,3-19 6 16,-4-16-6-16,2-25-7 15,-7-15 6-15,-6-20-5 16,-3-18 3-16,-6-14-3 16,2-3 4-16,-8 2-3 15,2 11 4-15,-6 21 4 0,0 23-2 16,0 23 2-16,3 38 1 16,-2 16 4-16,5 19-6 15,1 4 4-15,5 1-4 16,1-10 3-16,3-12-4 15,0-17 4-15,1-18-5 16,-2-16 0-16,-1-21 4 16,0-17-10-16,-5-14 5 15,4-14-4-15,-6-7 4 16,3 0-2-16,1 11 3 16,0 13-3-16,2 23 1 0,-13 21 6 15,25 19-1-15,-11 18 4 0,4 18-5 16,0 7 4-16,3-3-3 15,1-5 2-15,2-13-4 16,2-10 0-16,-3-14-10 16,4-7-19-16,-12-26-77 15,4 0-48-15,-1-13-3 32,-6-1-2-32</inkml:trace>
  <inkml:trace contextRef="#ctx0" brushRef="#br0" timeOffset="5818.7194">20783 7276 193 0,'-10'32'145'0,"-4"-2"4"16,-1-1-2-16,-11-9-96 16,16 6-21-16,-3-8-5 15,10-1-10-15,3-17-9 16,0 0-1-16,5-17-2 15,8-9-2-15,0-12 2 16,3-8-1-16,4-13-2 0,-6-3 1 16,1-3 1-16,-3 7 0 15,1 5 1-15,-1 11-1 16,-3 13 0-16,-1 16 0 0,-8 13 1 16,20 23-3-16,-9 10 2 15,0 9 0-15,2 9-3 16,-3 2 1-16,8 3-4 15,-9-5-1-15,2-3-5 16,-3-12-1-16,4 0-15 16,-11-19-13-16,11 5-27 15,-12-22-48-15,0 0-36 16,0 0 2-16,-14-10 4 16</inkml:trace>
  <inkml:trace contextRef="#ctx0" brushRef="#br0" timeOffset="5998.7778">20709 7288 222 0,'0'0'139'16,"0"0"-3"-16,3-19-21 15,25 16-99-15,9-3-13 16,8-1-29-16,12 7-53 16,-3-3-55-16,-3-4-4 15,-4 1 1-15,-10 1 21 16</inkml:trace>
  <inkml:trace contextRef="#ctx0" brushRef="#br0" timeOffset="6461.7598">21331 7239 217 0,'5'34'148'15,"-2"8"-1"-15,2 7-2 0,-1-4-109 16,4 13-20-16,-2-3-2 16,-1-3-5-16,-1-9-7 15,0-10 0-15,-5-13-2 16,1-20 1-16,0 0 0 0,-16-26-2 15,13-14 1-15,0-12-1 16,4-13 2 0,2-4-3-16,7-2 3 15,3 2 0-15,9 5-2 0,7 15 0 16,2 13 1-16,8 16-4 16,0 14 3-16,2 12 0 15,-6 11-2-15,-1 8 0 16,-12 7 3-16,-10 2 0 15,-12 4 0-15,-14-2 4 16,-10 0-2-16,-9-4 0 16,-5-6-2-16,-4-3-1 0,3-5-10 15,0-9-15-15,15 5-41 16,-1-11-77-16,25-3-4 16,0 0 1-16,0 0-1 15</inkml:trace>
  <inkml:trace contextRef="#ctx0" brushRef="#br0" timeOffset="6921.3553">21792 7623 149 0,'-19'0'141'0,"19"0"-1"16,0 0-3-16,0 0-72 15,36-13-57-15,-2 15 2 16,2 1-2-16,2 6-5 16,-7 1 1-16,-5 7 2 15,-12 4 2-15,-11 3 3 16,-15-1 0-16,-6 5 3 15,-9-2 0-15,-6 0-1 16,-2-5-2-16,3 1-1 0,2-6-1 16,4 0-5-16,10-3 2 15,16-13-5-15,-4 20 3 16,24-13-4-16,6 0 2 16,5-2-2-16,13-1 1 15,2-1-2-15,4-2-2 0,-2 1-2 16,-4-1-4-16,-7-1-6 15,-4 4-16-15,-16-6-42 16,-1 4-83-16,-16-2 5 16,0 0-6-16,0 0 5 15</inkml:trace>
  <inkml:trace contextRef="#ctx0" brushRef="#br0" timeOffset="23694.0325">6642 8843 199 0,'-6'13'149'0,"6"-13"1"16,-14 13-2-16,14-13-120 15,4-27 1-15,10-6-8 16,4-9-8-16,11-14-10 0,3-11 1 16,5-8-3-16,0 2 1 15,-5 2-1-15,-4 13-3 16,-4 12 7-16,-8 19-1 16,-16 27 3-16,20 10-2 15,-17 26 0-15,2 11 1 16,-1 10-4-16,-2 8-3 15,9 1-1-15,0-6-6 0,1-5-5 16,-2-14-11-16,6-4-11 16,-15-21-31-16,7 3-40 15,-8-19-44-15,-12-7 1 16,-3-9 4-16</inkml:trace>
  <inkml:trace contextRef="#ctx0" brushRef="#br0" timeOffset="23850.2741">6694 8647 190 0,'-15'-1'140'16,"15"1"-3"0,0 0-32-16,18 0-77 15,20-3-14-15,10 0-26 16,1-9-49-16,9 6-72 0,1 2-7 16,-9-2 3-16,-6 4 7 15</inkml:trace>
  <inkml:trace contextRef="#ctx0" brushRef="#br0" timeOffset="24298.2881">7278 8810 173 0,'9'45'148'0,"-4"4"1"16,3 11 3-16,-8-5-87 16,6 10-41-16,-6-7-3 15,7-3-5-15,-6-11-10 16,2-13-1-16,-5-17-4 16,2-14 0-16,-1-34-2 15,1-15-3-15,4-16 0 16,6-19 3-16,6-8-4 15,5-7 2-15,10 3-1 16,8 9 3-16,6 12 1 0,5 22 3 16,-7 17-2-16,-3 23-1 0,-1 14 4 15,-5 16-1-15,-19 11 1 16,-11 11-5-16,-9 4 4 16,-19 0-3-16,-5-1 4 15,-9-3-6-15,-1-4 0 31,-9-9-9-31,6-3-4 16,1-14-14-16,17 6-34 16,-4-12-60-16,28-3-30 15,-18 8 2-15,18-8 1 0</inkml:trace>
  <inkml:trace contextRef="#ctx0" brushRef="#br0" timeOffset="24991.6101">7728 9207 182 0,'-4'-19'143'15,"4"19"0"-15,17-27 0 16,-1 8-115-16,18 6-7 16,-4 0-2-16,9 7-9 0,-4 3-5 15,-4 11 4-15,-10 4-1 16,-16 12 1-16,-12 3 1 16,-19 8 1-16,-10-1 0 15,-3 7 1-15,-9-5-3 16,2-2 0-16,8-3 1 15,5-7-5 1,16-5 2-16,16-5-5 0,1-14 4 16,31 13-4-16,3-13-3 15,6-1-1-15,7-3-6 16,-3-2-1-16,4 3-7 16,-14-7-10-16,3 14-23 15,-18-14-42-15,-4 13-62 16,-15-3 2-16,0 0-1 0,0 0 4 15</inkml:trace>
  <inkml:trace contextRef="#ctx0" brushRef="#br0" timeOffset="25656.3838">8813 8951 204 0,'20'11'151'0,"0"-14"0"16,8-3-2-16,17-1-120 16,-5-5-11-16,8 5-7 15,-1 0-14-15,-3-2-14 0,-4 9-13 16,-11-7-25-1,-1 13-48-15,-16-2-46 32,-12-4 0-32,0 0 5 15</inkml:trace>
  <inkml:trace contextRef="#ctx0" brushRef="#br0" timeOffset="25818.5993">8836 9143 216 0,'-12'22'151'15,"11"-8"0"-15,13-3-4 16,15-11-126-16,12-5-29 16,14 7-32-16,-1-8-88 15,12-4-19-15,-3-2-3 16,-8-1 2-16</inkml:trace>
  <inkml:trace contextRef="#ctx0" brushRef="#br0" timeOffset="26663.3118">10224 8788 203 0,'4'48'150'15,"-4"7"1"-15,-7 4-5 16,7 3-122-16,-6-3-10 16,2-3 2-16,0-9-9 15,0-13-3 1,4-14-3-16,0-20 0 16,0 0-1-16,-6-44-3 15,7-7 1-15,4-15-4 16,8-13 2-16,2-8 2 15,11-1-3-15,7 3 3 16,10 11-1-16,5 18 6 0,7 18-4 16,-5 18 7-16,-4 19-3 15,-6 17 0-15,-8 14 2 16,-15 12-6-16,-15 4 4 16,-17 3-4-16,-11-1 3 15,-13-5-5-15,-2-3 5 16,-8-8-5-16,-2-12 4 15,9-7 0-15,6-6 0 16,10-5-1-16,12 1 1 16,14-3 1-16,0 0 0 15,28 23 2-15,5-1-1 16,3 6 2-16,8 6-2 16,4 5 2-16,-1-2-2 0,0 1-2 15,-7-5-6-15,-4-9-3 16,-6-2-9-16,-9-13-10 15,-5 5-23-15,-16-14-37 0,0 0-62 16,0 0-3-16,-11-20 4 16,11 20 52-16</inkml:trace>
  <inkml:trace contextRef="#ctx0" brushRef="#br0" timeOffset="28298.3403">11004 8809 218 0,'0'0'143'0,"-15"1"-4"16,15-20-60-16,12 1-59 15,3-14-6-15,14-1 3 16,-2-11-16-16,5-2 3 16,1 0-3-16,-1 3 9 15,-4 5-2-15,-10 9 0 0,-7 9 3 16,-11 20 0-16,16 0 1 0,-9 20 0 16,-7 8-4-16,2 8-2 15,1 7-3-15,1 3-8 31,3-1-5-31,3-7-16 0,4 3-21 16,-10-19-40-16,10-2-61 16,-5-7-5-16,-9-13 2 15,0 0 54-15</inkml:trace>
  <inkml:trace contextRef="#ctx0" brushRef="#br0" timeOffset="28427.3067">11113 8695 144 0,'-15'-3'136'0,"15"3"-7"0,0 0-5 16,21 3-144-16,9-3-70 16,7-6-28-16,16 9-16 15,-3-6 2-15</inkml:trace>
  <inkml:trace contextRef="#ctx0" brushRef="#br0" timeOffset="28817.8742">11651 8918 238 0,'0'48'148'0,"-1"7"2"15,-3 2-45-15,-3-10-82 16,9 0 0-16,-5-11-5 16,6-10-9-16,-3-26-5 15,0 0 0-15,5-13-2 16,-4-26-3-16,3-13 0 15,-1-11-2-15,6-14 0 16,5-3 4-16,7 2-5 16,3 7 4-16,9 13-2 15,6 15 6-15,1 16-5 0,-1 14 6 16,0 23-2-16,-9 10-6 16,-7 12 5-16,-12 5-3 15,-14 4 4 1,-9-1-5-16,-15-1 4 0,-9-4-5 15,-3-12 1-15,-7-7-1 16,1-8-7-16,6-8-12 16,8 2-24-16,-3-15-42 15,21 4-63-15,13 9 0 16,-4-13 1-16,4 13 54 16</inkml:trace>
  <inkml:trace contextRef="#ctx0" brushRef="#br0" timeOffset="29101.7158">12144 9263 225 0,'-7'35'155'16,"-1"-2"3"-16,-5 0 1 16,5 0-121-16,-5-8-14 0,9-2-16 15,3-3-26-15,1-20-43 16,0 0-90-16,0 0-7 16,0 0-2-16,0 0-5 15</inkml:trace>
  <inkml:trace contextRef="#ctx0" brushRef="#br0" timeOffset="67376.6454">5056 15812 211 0,'-13'32'138'16,"-8"-9"-3"-16,10 10-43 16,-5-23-54-16,16-10-5 15,0 0-9-15,0 0-9 16,11-31-4-16,0-11-4 16,6-13 0-16,-1-9-6 15,-1-2 5-15,-2 0-2 16,-4 2 2-16,4 7-2 15,-6 10 3-15,2 20-2 0,-9 27 2 16,13-2-2-16,-9 31-2 16,6 15 0-16,2 8-2 15,1 7 2-15,4 3-4 16,1 0 1-16,0-6-6 16,-2-11-4-16,3-6-11 15,-12-18-11-15,7 5-27 16,-14-26-38-16,0 0-47 0,-14-7-3 15,14 7 4 1</inkml:trace>
  <inkml:trace contextRef="#ctx0" brushRef="#br0" timeOffset="67548.5959">5060 15801 160 0,'0'0'135'15,"-17"7"0"-15,17-7-2 16,22-2-102-16,3 1-9 15,6-3-15-15,7-6-29 16,14 8-45-16,-9-9-65 16,-1 5-2-16,-3-7-3 0,-6 6 7 15</inkml:trace>
  <inkml:trace contextRef="#ctx0" brushRef="#br0" timeOffset="68226.7374">5724 15827 106 0,'0'0'120'0,"11"10"8"0,-11-10-42 16,18 30-36-16,-16-8 6 15,12 20-12-15,-10-2-4 16,4 18-14-16,-6-1 0 16,3 13-11-16,-5-8 0 15,0-5-10-15,0-3-1 16,0-12 0-16,0-14-2 15,-1-12-2-15,1-16 0 16,-8-30-2-16,3-15 1 16,4-14 6-16,-2-17-9 15,7-7 5-15,7-2-6 16,4-1 7-16,5 9-5 16,8 17 8-16,6 15-7 0,2 19 0 15,2 17 4-15,0 15 1 16,-8 11-2-16,-5 8 1 15,-6 11-2 1,-12 4 6-16,-8 1-2 0,-12-2-7 16,-9-6 8-16,-10-3-9 15,-5-8 6-15,-3-5-11 16,1-7 2-16,-2-11-20 0,20 10-44 16,-3-12-69-16,24 3-9 15,0 0 4-15,22 3-7 16</inkml:trace>
  <inkml:trace contextRef="#ctx0" brushRef="#br0" timeOffset="68632.9254">6334 16326 178 0,'13'7'133'15,"2"-10"0"-15,6 5-4 16,3-8-115-16,3 10-8 16,-1 2 7-16,0 8-2 15,-8 2 2-15,-5 12 2 16,-14 1 2-16,-5 4 2 15,-16-3-1-15,5 3-1 16,-11-5-3-16,3-4 1 16,2-4-4-16,9 2-2 15,2-5-4-15,11-4-1 0,6 0-3 16,13-5-3-16,7-3-4 16,6-2-4-16,5 2-13 15,-5-17-29-15,12 8-96 16,-12-5-6-16,1-1 0 15,-10-2-1-15</inkml:trace>
  <inkml:trace contextRef="#ctx0" brushRef="#br0" timeOffset="69094.4165">7109 16036 190 0,'0'0'140'16,"0"0"4"-16,0 0-4 15,9-16-105 1,21 13-10-16,8-8-5 16,10 5 2-1,6-4-24-15,-3 0-4 16,5 10-35-16,-23-9-90 16,1 10-10-16,-22-2-9 15,-12 1 1-15</inkml:trace>
  <inkml:trace contextRef="#ctx0" brushRef="#br0" timeOffset="69250.6657">7199 16228 235 0,'0'0'150'16,"18"21"-10"-16,4-21-4 16,25-11-147-16,3 8-45 15,1-13-75-15,9 2-8 16,-2-9-1-16,6 7-7 15</inkml:trace>
  <inkml:trace contextRef="#ctx0" brushRef="#br0" timeOffset="69740.2724">7980 16020 232 0,'3'33'142'16,"-1"2"4"-16,10 12-7 16,-12 1-113-16,11 7-22 0,-8-5 5 15,5-5 1-15,-5-9-7 16,1-10 1-16,-4-26-1 16,0 0-1-16,-15-20 1 15,6-22-3-15,3-16-2 16,-5-14 9-16,9-7-9 15,6-5 6-15,7 1-5 16,9 7 3-16,10 14-5 0,2 13 8 16,10 16-3-1,1 20-5-15,-2 12 2 16,-3 11 3-16,-11 13-3 16,-7 6 3-16,-18 5-2 0,-6 3 5 15,-15-1-3-15,-6-3-3 16,-3-3 9-16,-7-3-8 15,5-6 9-15,2-1-7 16,9-1 7-16,12-1-12 16,9 3 10-16,11 5-3 15,10-2-4-15,7 4-1 16,9-1-5-16,4-8-10 16,5 7-21-16,-9-21-68 0,9 6-48 15,-16-16 2-15,2-1-6 16</inkml:trace>
  <inkml:trace contextRef="#ctx0" brushRef="#br0" timeOffset="70274.6695">8732 15822 103 0,'0'0'134'0,"0"0"4"16,0 0-5-16,18-23-52 15,-10-8-56-15,6-4-3 0,2-14-3 16,3-3-10-16,0 0 0 16,1 4-2-16,-4 6 1 15,-4 14-1-15,-7 15 1 16,-5 13-1-16,1 24-1 16,-3 8-4-16,-2 10-7 15,2 1-8-15,8 9-16 16,-4-16-31-16,19 3-79 0,-7-13-2 15,8-6-1-15,-7-14 0 16</inkml:trace>
  <inkml:trace contextRef="#ctx0" brushRef="#br0" timeOffset="70391.5198">8863 15679 197 0,'-14'-1'130'0,"0"0"-4"16,14 1-8-16,0 0-135 15,14 0-80-15,16 0-23 16,9-8-6-16,9 3-4 16</inkml:trace>
  <inkml:trace contextRef="#ctx0" brushRef="#br0" timeOffset="70783.3595">9393 15768 197 0,'3'50'143'16,"-6"-4"-1"-16,6 6-8 16,-7-11-100-16,5 2-15 15,-2-11 5-15,2-5-17 0,-2-14 5 16,1-13-16 0,0 0 1-16,-9-35 12 15,6-5-14-15,3-12 9 16,3-12-8-16,6-6 7 0,4 2-5 15,5 4 7-15,7 8 0 16,8 16-6-16,0 11 8 16,3 17-1-16,-2 17 1 15,-2 12 0-15,-8 6-1 16,-5 7-1-16,-11 4-2 16,-8 2 1-16,-10-2-3 15,-6-3 0-15,-9-7-2 0,-7-5-2 16,-2-5-4-16,2-5-4 15,6-2-13 1,-7-8-19-16,33 1-60 16,-18 8-43-16,18-8 2 0,12 13-4 15</inkml:trace>
  <inkml:trace contextRef="#ctx0" brushRef="#br0" timeOffset="72403.7238">6026 17193 254 0,'-15'6'150'0,"-5"8"4"16,-2 15-2-16,-12 4-124 16,12 11-4-16,22-44 1 15,-34 102-9-15,24-40-10 0,10-62-2 16,16 108 9-16,-16-108-14 15,49 75 0-15,-49-75 20 16,73 12-12-16,-29-34-6 16,3-14-1-16,-10-11 1 0,-7-5-14 15,-8-9 15-15,-15 5-4 16,-10 1-20-16,-11 10 9 16,-12 8 4-16,-8 5 2 15,-4 9-6-15,5 13-9 16,-5 8-24-16,25 17-45 15,0-2-57-15,14 3-2 16,11 2 4-16,14-3-2 0</inkml:trace>
  <inkml:trace contextRef="#ctx0" brushRef="#br0" timeOffset="72575.6297">6394 17409 258 0,'0'0'156'16,"18"88"-4"-16,-12-27-1 15,-4 0-125-15,1 11-3 16,4-1-13-16,-2-5-13 16,8-1-34-16,-14-3-30 15,1-62-68-15,0 0-1 16,0 0-5-16,0 0-7 16</inkml:trace>
  <inkml:trace contextRef="#ctx0" brushRef="#br0" timeOffset="72812.4018">6347 17428 270 0,'-1'-17'141'0,"1"17"3"31,22-23-44-31,-4 8-68 16,23 4-7-16,5-1-6 16,8 9-10-16,-2 3-3 0,-1 9 1 15,-10 4-2-15,-11 9 1 16,-17-2-5-16,-17 10 5 15,4-30-2-15,-52 68-5 16,52-68 8-16,-81 65-6 16,81-65-22-16,-82 43-25 15,62-36-57-15,7-15-46 16,15-5 1-16,11-13 3 16</inkml:trace>
  <inkml:trace contextRef="#ctx0" brushRef="#br0" timeOffset="73080.8546">6770 17437 236 0,'14'6'146'16,"6"-3"-1"-16,2-8-3 15,18-6-117-15,-3-2-11 16,11-6-5-16,-7-3-12 16,-3 2-3-16,-3 0-1 15,-14-3 4-15,-15 4 4 16,-16 5 6-16,-16 2 10 15,-9 11-2-15,-9 4 4 0,-4 10-1 16,5 10-3-16,4 3-4 16,14 8-10-16,12-2-11 15,13-32-25-15,23 91-21 16,18-65-74-16,0-10-23 16,9-13-1-16,-1-8 0 15</inkml:trace>
  <inkml:trace contextRef="#ctx0" brushRef="#br0" timeOffset="73315.2286">7171 17356 294 0,'0'0'152'16,"0"0"0"-16,13 19-40 15,-13-3-80-15,12 10-5 16,-8-2-12-16,9-2-4 0,-4-5-5 16,-9-17-2-16,23 2-4 15,-23-2 3-15,19-29-1 16,-6 0-4-16,1-7 1 15,1 3-4-15,5 1-2 16,-2 3-9-16,7 15-12 16,-3-4-27-16,15 20-38 15,-13-5-57-15,4 7-3 16,-3 2 5-16,2 1 1 16</inkml:trace>
  <inkml:trace contextRef="#ctx0" brushRef="#br0" timeOffset="73811.7414">7634 17278 137 0,'0'0'132'15,"4"-16"9"-15,-4 16 0 16,-13-16-88 0,13 16-3-16,-19 3-6 0,8 13-12 15,-13 2-10-15,6 6-1 16,-3 1-7-16,8 2-2 16,2-4-7-16,9-1-1 15,13-5-9-15,3-13-1 16,8-1-1-16,0-11 0 15,9-7 2-15,-9 1 0 16,0-4 5-16,-5 0-3 16,-8 2 8-16,-9 16 0 15,0 0 1-15,0 0-1 0,0 0-4 16,8 17-3-16,-5 0-8 16,-1 1-9-16,14-1-18 15,-9-3-16 1,21 2-13-16,-28-16-10 0,38-1-9 15,-25-15-2-15,9 0 5 16,-14-16 21-16,6-1 34 16,-4-7 38-16,-5-9 31 0,11 7 19 15,-15 2 18-15,14 16 7 16,-15 4 6-16,16 19-13 16,-16 1-17-16,8 29-22 15,-9 1-16-15,1 13-6 16,-7-1-10-16,5 3-6 15,-1-6-14-15,1-2-6 16,6-5-24-16,-8-10-29 16,4-22-72-16,0 0-10 0,13-3 0 15,-17-20 3-15</inkml:trace>
  <inkml:trace contextRef="#ctx0" brushRef="#br0" timeOffset="74334.6868">7801 17271 251 0,'0'0'141'0,"0"0"-6"16,25-12-41-16,10 11-71 16,9 0-6-16,8-4-5 15,0-1-7-15,0 6-1 16,-8-2 3-16,-4-1 6 16,-14-3-1-16,-9 7 3 15,-17-1 2-15,-10 13 2 0,-14-5-3 16,2 5-2-16,-5 4-3 15,6 0-4 1,3 5-1-16,13-1-4 16,11-5-4-16,12-6-5 0,12 2-3 15,7-11 7-15,3-6-6 16,1-8 3-16,-3-3-1 16,-5-9-1-16,-14 1 5 15,-7 2 5-15,-12-2 2 16,-3 5-4-16,-10 0 4 15,13 19-4-15,-21-16 5 16,21 16-3-16,0 0 0 0,15 22-1 16,5-8 1-16,4 2 0 15,3 0 1-15,-1 3-1 16,-1-3-2 0,-8 1 7-16,-8-4-5 0,-9-13 0 15,11 16-3-15,-11-16 5 16,0 0-5-16,0 0 3 0,0 0 0 15,-6-29-7 1,18 10 5-16,2 0-2 0,9-1 2 16,5-1-9-16,7 8-7 15,-7-2-23-15,12 8-48 16,-7-3-61-16,-3 3-5 16,-7-6 3-16,2 3-6 15</inkml:trace>
  <inkml:trace contextRef="#ctx0" brushRef="#br0" timeOffset="75751.0738">9101 16886 217 0,'6'18'142'0,"-6"13"5"16,-13 8 6-16,13 8-123 15,-20 2 2-15,13 11-10 16,-5-1 5-16,5 7-19 15,7 2 8-15,6-9-8 16,-2-1-6-16,6 2-3 16,1 4 7-16,-2-4-7 15,-9-60 4-15,17 103-6 16,-17-103 9-16,-4 73 1 0,4-73-1 16,0 0-7-1,-34 58-1-15,34-58 15 16,0 0-21-16,-78 23 20 15,78-23-21-15,-65 18-2 0,65-18 2 16,-78 14 11-16,78-14 1 16,-100 30-9-16,41-14 13 15,-9 2-8-15,-12-7 9 16,-22 8 1-16,-15-6-3 16,-16 4 0-16,-19-8-14 0,-25-5 3 15,-15-1 6-15,-17-2-20 16,-10-3 7-16,-1 0 14 15,-2 4-10-15,5-5 17 16,12 6 4-16,19-3 3 16,22 0-10-16,25 2 0 15,27 7-2-15,24-3-21 0,20-9 19 16,68 3-23-16,-84-3 20 16,84 3 0-16,0 0-2 15,-69-7-1 1,69 7 18-16,0 0 9 0,-73-36-7 15,73 36-18-15,0 0-12 16,-56-61 17-16,56 61-1 16,-11-101 1-16,11 41-19 15,4-10-9-15,5-9 7 16,-5-2 17-16,-1-7-2 16,-6-3-24-16,-3 10-4 15,-5 8 34-15,-6 1-17 0,-1 10 20 16,2 5-18-16,3 13 19 15,9 5-19-15,5 10 21 16,10 6-7-16,7 7-2 16,7 7 2-16,3-1-2 15,5 3 0-15,-1 1 0 16,3 2 1-16,0 0-1 16,-2 4 1-16,-1 0 0 15,1 1 0-15,4 5 1 16,5-3-1-1,5 0 0-15,6-2 1 16,1-2-1 0,10-2 1-16,2 3-2 15,4-5 1-15,-1-3-4 0,-1 0 4 16,-1 3-2-16,-4 2 2 16,-1 3-3-16,-1 0 1 15,-8-3 1-15,6 1 0 16,-2 1 1-16,-1 0-1 15,3-1 0-15,1-7 0 16,1 8-7-16,0-9 7 16,3 3-10-16,-5 8 10 0,-1 1-2 15,-5-8 2-15,1 7-8 16,0 5 7 0,-4-5 6-16,1 5-4 0,5-3 5 0,-2-9-5 15,3-2-7-15,4 6 7 16,3-4-1-16,-6-4 2 15,5 0-9-15,-2 3 8 16,2 0-6-16,-4 1 6 16,-1 5 0-16,-1-5 0 15,2 4-1-15,-2 2 1 16,1-1 1-16,5 1-2 0,-7 0 1 16,-1-1 0-16,4 1-2 15,-6 1 3-15,-2-2-1 16,-2-2 0-16,-7 1-1 15,-2-2 2-15,-1 4-2 32,-3 0 2-32,-1 0-2 0,-2-2 0 15,2 1 0-15,-2 1 1 16,3 1 1-16,1 2-2 16,5-1 0-16,-3-2 0 15,-2-2-1-15,0 4 1 16,-2-1-1-16,-7 4 1 15,-2-5-1-15,-2 2 1 16,-5 0 1-16,-2-1 0 0,-17-1 0 16,19 6 1-16,-19-6 0 15,0 0-3 1,0 0 0-16,0 0-5 16,0 0-2-16,0 0-3 0,0 0-6 15,0 0-9-15,0 0-27 16,0 0-87-16,0 0-5 15,0 0 3-15,-9-13-7 16</inkml:trace>
  <inkml:trace contextRef="#ctx0" brushRef="#br0" timeOffset="77354.2379">12970 15791 259 0,'22'17'142'0,"17"-20"-6"16,25 4-1-16,16-8-118 16,19 3-3-16,10-3-1 15,9 2-10-15,2 2-10 16,-16-1-10-16,-8 13-30 16,-39-6-85-16,-16 10-3 15,-41-13-6-15,7 24 2 16</inkml:trace>
  <inkml:trace contextRef="#ctx0" brushRef="#br0" timeOffset="77545.0986">13162 15984 183 0,'-31'17'148'15,"11"-12"-15"-15,18 8-7 16,2-13-57-16,46 2-61 0,0 4-6 15,12-6-33-15,14 9-63 16,-7-9-39-16,-1 4 4 16,-20-7 2-16</inkml:trace>
  <inkml:trace contextRef="#ctx0" brushRef="#br0" timeOffset="77860.387">13272 15632 263 0,'-32'4'143'0,"0"16"-3"16,-14-1-6-16,2 16-114 16,-1 5-7-16,5 9 2 15,6-3-10-15,7-1-5 16,8-3 6-16,6-7-9 31,3-5 8-31,9-7-7 16,2-7 7-16,-1-16-9 15,18 17 8-15,-6-11-7 0,10 0-2 16,-1 1-3 0,9 6-8-16,1-3-14 15,16 15-28-15,-9-10-72 16,13 10-9-16,-4-9 3 0,5-2-5 15</inkml:trace>
  <inkml:trace contextRef="#ctx0" brushRef="#br0" timeOffset="78265.2875">13762 15682 247 0,'-4'22'139'0,"4"-22"-5"16,24 30-2-16,3-14-111 15,12 9-4-15,8-2-2 0,7 1-7 16,3 1-6-16,2 1 0 16,-7 0-1-16,1 0 5 15,-7-2-6-15,-9-2-4 16,-6 0 11-16,-10-4-10 15,-8 0 11-15,-9-4-9 16,-12 1 10-16,-7-2-15 16,-13-1 15-16,-8 3-5 15,-13 1-2-15,-6 0 2 16,-5 2-2-16,2 1 2 16,2-2-5-16,7-1-4 0,12 5-11 15,6-16-30-15,27 8-93 16,4-13-2-16,17 10-7 15,3-14-2 1</inkml:trace>
  <inkml:trace contextRef="#ctx0" brushRef="#br0" timeOffset="79276.9552">15515 16094 187 0,'0'0'140'16,"0"0"-8"-16,-15-19-2 16,15 19-85-16,17-38-24 15,1 11 5-15,-3-11-18 16,6-2 1-16,-4-6-11 15,-1-3 8-15,-5 3-2 16,-6 2-6-16,-3 10 7 16,-2 9 1-16,-4 12 0 0,4 13 0 15,1 16 0-15,8 13 0 16,2 8-3-16,4 11-2 16,7 3-1-1,2 0-13 1,2 0-2-16,-7-14-28 15,8 8-28-15,-15-23-69 0,-2-2 3 0,-10-20-4 16,0 0-1-16</inkml:trace>
  <inkml:trace contextRef="#ctx0" brushRef="#br0" timeOffset="79418.0533">15578 15920 229 0,'0'0'131'16,"0"0"-2"-16,14-1-2 15,11 1-129-15,3-6-35 16,12 12-74-16,3-6-12 16,4 6-6-16,-4-8-2 0</inkml:trace>
  <inkml:trace contextRef="#ctx0" brushRef="#br0" timeOffset="79824.9874">16241 16130 240 0,'8'52'138'0,"-4"-2"5"15,1 6-7-15,-11-9-107 16,9 0-12-16,-1-9-2 16,6-5-3-16,-5-16-8 0,-3-17 0 15,11-17-1-15,-10-16 0 16,0-18-2-16,1-11 7 15,3-14-12-15,-3-9 5 16,5 2-4-16,9 4 6 16,4 14-5-16,13 12 6 15,2 18-7-15,5 16 0 16,6 22 6-16,-1 14-1 16,-6 11-2-16,-5 8 0 15,-16 3 5-15,-17 4-7 16,-15-4 7-16,-12-4-6 15,-17-6 6-15,-5-9-9 16,-10-6 6-16,2-8-9 0,6-2-9 16,8-11-18-16,21 16-43 15,9-16-62-15,12 7-6 16,25-2 4-16,6 5-7 16</inkml:trace>
  <inkml:trace contextRef="#ctx0" brushRef="#br0" timeOffset="80178.7692">17059 16160 279 0,'0'0'149'0,"24"1"-6"16,-4-5-1-1,9 3-133-15,2 4-19 16,-4-6-27-16,12 7-99 0,-18-7-3 16,0 7-8-16,-21-4 2 15</inkml:trace>
  <inkml:trace contextRef="#ctx0" brushRef="#br0" timeOffset="80294.7275">17045 16260 284 0,'-8'23'142'0,"8"-23"-5"16,33 7-25-16,6-1-228 16,-2-9-15-16,7 0-8 15,4-7-7-15</inkml:trace>
  <inkml:trace contextRef="#ctx0" brushRef="#br0" timeOffset="80872.1943">17917 15990 210 0,'-19'27'142'0,"19"-27"-7"15,0 0 4-15,0 0-100 16,5-14-13-16,4-12-1 16,9-2-20-16,1-11 2 15,0-5-13-15,-3-7 11 0,-1 2-14 16,-4 0 11-16,-1 9-10 15,-7 8 12-15,1 10 0 16,-4 22 1-16,0 0 0 16,10 28-2-16,-1 3 3 15,4 10-5-15,-1 5 0 16,7 4-9-16,1-6 1 16,6 0-28-16,-19-19-26 15,17 2-77-15,-16-12 2 0,-3-2-4 16,-5-13 5-1</inkml:trace>
  <inkml:trace contextRef="#ctx0" brushRef="#br0" timeOffset="81013.3197">17991 15897 178 0,'-13'-8'131'0,"13"8"-5"0,0 0 1 16,25 3-86-16,0 2-54 15,3-8-43-15,6 12-61 16,3-7-6-16,-6 8-7 15,-11-2-1-15</inkml:trace>
  <inkml:trace contextRef="#ctx0" brushRef="#br0" timeOffset="81603.5586">17985 16493 224 0,'-4'15'139'0,"-2"6"-2"0,-1-8-1 16,7 5-115-16,0-18-5 15,-9 18 1-15,9-18-10 16,0-14-4-16,9-5-1 0,-2-8-1 16,12-11 0-16,-3-4-1 15,7 1 1-15,3 0-1 16,1 8 3-16,1 6-1 16,-5 8 1-16,2 13-1 15,-10 13-1-15,2 12 1 16,-5 3-1-16,-4 4 0 15,-3 1-2-15,-4 0 1 16,-2-2-3-16,-4-5 2 0,1-5-1 16,4-15 1-16,-9 16-1 15,9-16 0 1,0 0 0-16,0 0 0 16,18 1 0-16,0 2-1 0,4 4-1 15,0 3 1-15,3 5 0 16,-8 2 0-16,-6 5 1 15,-9-1 3-15,-9 1 2 16,-14 1 3-16,-10-4 0 16,-7-2 0-16,-7-5 0 15,3-4 0-15,0-3-4 0,5-4-4 16,11-1-13-16,2-10-29 16,24 10-93-16,0 0-5 15,11-17-2-15,4 8-4 16</inkml:trace>
  <inkml:trace contextRef="#ctx0" brushRef="#br0" timeOffset="82335.4544">18219 16492 32 0,'0'0'31'0,"0"0"3"16,14-10 6-16,-14 10 0 15,0 0 6-15,12-9 5 16,-12 9 2-16,0 0-6 0,0 0-4 15,-15 3-5-15,-3 0-3 16,4 10-7-16,-11-6-7 16,6 7-9-16,-3-2-19 15,0-6-31-15,9 0-79 16,13-6-3-16,-17 0-6 16,17 0-1-16</inkml:trace>
  <inkml:trace contextRef="#ctx0" brushRef="#br0" timeOffset="83005.43">18724 16075 271 0,'-1'21'148'0,"8"11"-13"16,-13 0 7-16,14 7-136 15,-8-3 4-15,2 2 1 16,-1-7-8-16,1-9-2 0,-2-6-1 16,0-16 1-16,0 0-1 15,-3-29-2-15,7-7 1 16,4-12 5-16,5-11-16 15,9-7 6-15,5-1-3 16,6 1 7-16,4 7-4 0,7 10 10 16,-2 11-6-16,3 18 2 15,-9 14 9-15,-1 13 0 16,-16 14-2-16,-5 6 6 16,-14 3-11-16,-9 5 8 15,-15-2-3-15,-10-3-9 16,-3-2 8-16,-3-6-8 15,3-9 10-15,7-2-15 16,6-1 17-16,24-10-15 16,-10 23 10-16,23-8 0 15,10 2-1-15,10 5 1 16,6-1-2-16,4 4-4 16,-2-4-4-16,3-2-10 0,-5 4-20 15,-18-18-47-15,9 6-68 16,-16-11 1-16,-14 0-6 15,13-6 4-15</inkml:trace>
  <inkml:trace contextRef="#ctx0" brushRef="#br0" timeOffset="83968.0602">19666 15561 229 0,'-3'23'142'0,"0"10"-2"0,-6-4-2 16,9 7-112-16,-10-2-12 16,7-4 3-16,-5-8-9 15,4-10-3-15,4-12-2 0,0 0-1 16,-9-23-1-1,9-4-3-15,5-11 2 16,3-6-3-16,8-7 2 16,6 2-3-16,4 2 4 0,5 5-3 15,3 7 3-15,1 13 0 16,-5 15 0-16,-1 12 2 16,-13 10-2-16,-7 9 2 15,-9 4-1-15,-5 3 1 16,-11 0-2-16,-4-2 2 15,-2-6-2-15,-1-5 1 16,5-11-1-16,7-3-1 16,11-4 1-16,0 0-1 15,0 0 1-15,19-11-1 16,7 11 0-16,6 3 0 16,0 5 2-16,1 4 0 15,-7 4-2-15,-9 1 2 0,-5 3-2 16,-12-1 2-16,-12-3-1 15,-6-3 0-15,-14-3-2 16,-3-3-1-16,0-4-3 16,-1-4-4-16,10-1-12 15,-2-7-23-15,28 9-67 16,-18-1-27-16,18 1 1 16,0 0-4-16</inkml:trace>
  <inkml:trace contextRef="#ctx0" brushRef="#br0" timeOffset="84509.4326">20243 16059 199 0,'0'39'141'15,"-8"-2"4"-15,7 12-7 16,-6-8-64-16,2 7-64 15,0-11 6-15,6-2 0 16,-3-14-11-16,2-21-1 16,-5 13-1-16,3-29-3 15,1-14-1-15,2-15-4 16,6-8-3-16,4-13 10 16,8-4-10-16,5-2 7 15,7 3-2-15,10 7 7 0,0 11-2 16,3 14 10-16,4 11-2 15,-3 20-3 1,-8 9 4-16,-2 17 0 0,-11 9-3 16,-13 9-4-16,-11-1 3 15,-9 5-7-15,-14-3 5 16,-7-4-7-16,-8-4 3 16,-2-10-13-16,1-6-1 15,-2-12-17-15,15 9-39 16,-8-17-76-16,13 7-9 15,4-9 3-15,17 7-6 0</inkml:trace>
  <inkml:trace contextRef="#ctx0" brushRef="#br0" timeOffset="85309.8294">16383 17988 323 0,'0'0'157'0,"0"0"1"16,0 0-4-16,0 0-122 0,0 0-13 15,0 0-3-15,9-81-15 16,10 12-2-16,3-5-10 16,0-3-1-1,-3 0 0-15,-3 5 2 0,-3 11 4 16,-2 21 3-16,-5 15 1 16,-6 25 3-16,0 0 7 15,18 67-4-15,-5-8 11 16,3 1-12-16,5 3-2 15,0-6-5-15,-21-57 11 16,53 80-8-16,-53-80 4 16,0 0-3-16,70-18-3 15,-56-22 2-15,4-13 1 0,-5-4 2 16,2 4-9-16,-4 2 8 16,-3 7-5-1,4 15 4-15,-12 29-3 16,0 0 8-16,0 0 2 0,30 75-14 15,-30-75 2-15,18 121-14 16,-1-55-32-16,-11 5-48 16,-6-71-45-16,33 97-5 15,-33-97-3-15,0 0 16 16</inkml:trace>
  <inkml:trace contextRef="#ctx0" brushRef="#br0" timeOffset="85581.5902">16986 17907 233 0,'0'0'141'0,"0"0"1"15,25 58-10-15,-25-58-44 16,0 0-57 0,0 0-5-1,0 0-9-15,56-62-19 0,-56 62 6 16,36-90-2 0,-19 30 2-16,7-2-13 15,-2-3 0-15,-3 6 4 16,7 7 0-16,-4 7 12 0,2 16-8 15,-6 16 3-15,0 18 7 16,-18-5-2-16,25 62-7 16,-25-62-4-16,15 119-3 15,-4-51-25-15,-11 3-45 16,9-11-65-16,-9-60-2 16,5 84-1-16,-5-84 5 15</inkml:trace>
  <inkml:trace contextRef="#ctx0" brushRef="#br0" timeOffset="85984.9699">17157 17776 306 0,'0'0'136'15,"0"0"-3"-15,0 0 1 16,13-78-124-16,-13 78-9 16,74-17-2-16,-74 17-6 0,80-12-9 0,-80 12 22 15,66 12-5-15,-66-12 13 16,0 0 11-1,42 65-6-15,-42-65 9 16,9 79-3-16,-9-79 2 0,9 85-16 16,-9-85 6-16,10 61-14 15,-10-61-15-15,0 0 17 16,0 0-8-16,0 0-1 16,17-87 2-16,-15 24 0 15,1-8-9-15,7-4 5 31,1 6 8-31,2 8-7 16,7 9-2-16,2 10 5 16,4 22-4-16,-2 14 1 0,-4 14 8 15,-5 10-3-15,-15-18-1 16,0 0 3-16,4 85-3 16,-4-85-19-16,-26 77-29 15,26-77-75-15,0 0-17 16,-26 62-2-16,26-62-5 15</inkml:trace>
  <inkml:trace contextRef="#ctx0" brushRef="#br0" timeOffset="86319.6032">17716 17852 327 0,'0'0'141'0,"-24"90"9"15,24-90-2-15,0 0-125 16,0 0-3-16,-26 58 7 15,26-58-12-15,0 0-19 16,29-83 15-16,-29 83-16 16,29-112 4-16,-13 41-6 15,3 5-2-15,2 4 1 16,2 5-1-16,3 20 7 16,0 14-2-16,-26 23 0 0,0 0-3 15,64 26 14 1,-64-26-4-16,13 60-1 0,-13-60 10 15,-25 71-6 1,25-71 0-16,0 0-5 0,-77 66-8 16,77-66-26-16,0 0-22 15,-66 15-72-15,66-15-25 16,0 0 0-16,0 0-4 0</inkml:trace>
  <inkml:trace contextRef="#ctx0" brushRef="#br0" timeOffset="86550.4858">18067 17689 305 0,'9'96'145'16,"-9"-96"10"-16,-16 86-15 0,16-86-95 15,-36 69-22-15,36-69-21 16,-23 77-25-16,23-77-73 16,0 0-42-16,0 0-14 15,0 0 6-15,0 0-6 16</inkml:trace>
  <inkml:trace contextRef="#ctx0" brushRef="#br0" timeOffset="86973.1952">18201 17904 173 0,'0'0'134'16,"0"0"-2"-16,0 0-16 16,0 0-29-16,0 0-62 15,0 0-2-15,40-79-6 16,-40 79-13-16,24-88-9 0,-13 43 12 15,-5 3 10-15,-2 11-11 16,-4 31 0-16,0 0 10 16,0 0 1-16,0 0 0 15,0 0-3-15,20 78-10 16,-20-78 13-16,18 101 0 16,-18-101-17-16,32 101-8 15,-32-101 11-15,34 60 0 16,-34-60 9-16,0 0-2 15,0 0-12-15,69-59-1 16,-69 59 0-16,13-98-1 16,-13 98-5-16,3-104-5 15,-3 104-5-15,0-76-20 0,0 76-30 16,0 0-73-16,0 0 11 16,23-48-8-16,-23 48-13 15</inkml:trace>
  <inkml:trace contextRef="#ctx0" brushRef="#br0" timeOffset="87308.0645">18665 17571 310 0,'0'0'162'0,"0"0"-22"16,11 59 16-16,-11-59-110 16,-27 74-23-16,27-74-3 0,-16 114 0 15,13-55-18-15,3-59-17 16,11 88 7-16,-11-88-1 15,0 0 15-15,0 0-4 16,76 29-10-16,-76-29-6 16,0 0-5-16,46-78 29 0,-46 78-8 15,0-71 2-15,0 71-14 16,0 0 15-16,0 0 0 16,0 0 7-16,0 0-7 15,0 0-3-15,0 0-1 16,0 0-9-16,0 0 8 15,58-33-23-15,-58 33-3 16,69-7-36-16,-69 7-23 16,60-30-63-16,-60 30 2 15,0 0 3-15,71-68-5 16</inkml:trace>
  <inkml:trace contextRef="#ctx0" brushRef="#br0" timeOffset="88295.3607">19377 17329 235 0,'-9'26'151'0,"9"-26"0"0,-14 88 14 16,12-26-85-16,-12 16-46 15,11 10 16-15,-4 5-35 16,4-3 9-16,2 2-7 16,1-10-1-16,0-5-13 15,1-8-14-15,-1-69 23 16,-1 84-14-16,1-84 15 15,0 0-12-15,-22 72-1 16,22-72 2-16,0 0-4 0,0 0 3 16,-86 33-8-16,86-33 4 15,-79 15-2-15,79-15 2 16,-120 7-3-16,41-9 0 16,-13 2 0-16,-24 2 6 15,-14-2-2-15,-21-3-5 16,-16 3 2-16,-13-3-3 15,-11 5 1-15,-9-4 1 16,-4 1 2-16,4 2-1 16,4-1 1-16,9 2-1 15,7-1 4-15,16 3 3 16,16-5-1-16,16 5 1 0,16 2-1 16,16-7 2-16,18 2 0 15,17 0 2-15,65-1-3 16,-84-10 0-16,84 10-1 15,0 0-1-15,0 0-2 16,0 0 1-16,0 0-1 16,0 0-3-16,-25-68 5 15,25 68-9-15,0 0 9 16,8-95 0-16,-5 36-1 16,-3-19-3-16,1-21 0 15,-1-7-7-15,3-9-6 16,-2-6 6-16,0-2-2 15,-2 2-8-15,0 8-2 0,-2 14 8 16,-2 21-2-16,-3 13 16 16,3 14-4-16,7 17 10 15,10 14-8-15,7 24 12 0,17 12 0 16,18 14 0-16,21 0 10 16,24 2-11-16,26 1 11 15,27-4-9-15,23-4 7 16,20-8-9-16,16-4 7 15,15-4-9-15,8-4-1 16,0 4-1-16,-7 3-4 16,-9 3-2-16,-15 0 2 15,-19-4-3-15,-20 0 2 0,-19-7 0 16,-22-3 0-16,-17-4-1 16,-21-7 3-16,-12-6-1 15,-12 2 2 1,-9 1-2-16,-10-3 1 0,-13 6-13 15,-1 13-21-15,-28-3-117 16,0 0-6-16,-11 19-1 16,-11-14-9-16</inkml:trace>
  <inkml:trace contextRef="#ctx0" brushRef="#br0" timeOffset="101979.8233">9870 16099 103 0,'14'0'114'0,"-14"0"6"16,6 22-5-16,-12-9-71 15,8 12-8-15,-5-2-7 16,4 5-8-16,-4 0-10 16,3 2-3-16,-6-2-4 15,3-5-3-15,2 1-8 16,-2-8-12-16,5 6-22 0,-13-9-71 16,12 0-13-16,-1-13-1 15,0 0-7-15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22:21.51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2146 5580 135 0,'-23'-9'142'0,"-7"15"-5"15,-17 5 4-15,-9 21-111 16,-10 11-4-16,1 21 0 16,-5 4-12-16,9 9-3 15,5 4-5-15,13 3-2 16,21-5 0-16,17-9-1 16,23-14-1-16,21-16-3 0,16-14 2 15,12-19 3-15,5-12-4 16,1-18 0-16,-9-9-2 15,-8-7 2 1,-21-3-2-16,-18 0 2 0,-26 8-1 16,-19 9-3-16,-18 6 6 15,-8 9 0-15,-6 4-1 16,7 8-3-16,10 4-5 16,13-4-9-16,30-2-22 15,0 0-34-15,51-5-69 16,-3-5-3-16,17-1-1 15,1-6 30-15</inkml:trace>
  <inkml:trace contextRef="#ctx0" brushRef="#br0" timeOffset="140.6278">2318 6015 140 0,'6'38'135'0,"-1"8"0"16,-3 0-2-16,9-1-123 15,-5 2-20-15,-5-12-35 16,7-7-80-16,-8-28-4 15,0 0-4-15,0 0 23 16</inkml:trace>
  <inkml:trace contextRef="#ctx0" brushRef="#br0" timeOffset="266.2697">2225 5819 93 0,'4'-13'110'15,"-4"13"-13"-15,0 0-57 16,17-1-116-1,-17 1-28-15,31 21 1 0,-11-12 47 16</inkml:trace>
  <inkml:trace contextRef="#ctx0" brushRef="#br0" timeOffset="469.7129">2511 5973 122 0,'20'42'137'0,"3"2"1"0,-1 3 2 0,-5-6-102 16,5 5-17-1,-2-13 2-15,7-6-12 0,-4-15-5 16,-3-11 0-16,-1-12-2 16,-7-14-3-16,-1-12-4 15,-5-11 0-15,-1 1-13 0,-5-11-10 16,9 19-28-16,-10-4-64 16,12 17-21-16,0 8-3 15,3 18 3-15</inkml:trace>
  <inkml:trace contextRef="#ctx0" brushRef="#br0" timeOffset="712.5995">2951 6131 105 0,'20'13'129'0,"3"-8"3"0,2-9-5 0,3-5-103 16,2-14-2-16,4-3-7 15,-8-10-4-15,-7 0-2 16,-9 0 1-16,-8 10 0 15,-17 10 1-15,-5 18 0 16,-12 12-1-16,-2 17 0 16,0 12-5-16,4 7-5 15,16 7-11-15,10-8-18 16,25 0-26-16,-3-22-61 16,26-10-23-16,0-15-4 15,15-12 3-15</inkml:trace>
  <inkml:trace contextRef="#ctx0" brushRef="#br0" timeOffset="991.0603">3455 6085 104 0,'16'17'136'15,"-8"9"-4"-15,-1 8 3 0,-8-2-99 16,13 7-16-16,-8-13-2 16,7-6-6-16,-11-20-11 15,18 3-1 1,-6-20 0-16,1-9-1 0,4-10-2 15,1-2 7-15,8 1-3 16,1 7 0-16,6 8 8 16,2 13 1-16,-1 14 1 15,-2 15-1-15,-6 9-2 16,-4 10-4-16,-4 2-2 16,-6 0-16-16,-3 2-18 15,-9-20-48-15,8-1-63 0,-8-22 1 16,18-2-2-16,-5-14 50 15</inkml:trace>
  <inkml:trace contextRef="#ctx0" brushRef="#br0" timeOffset="1610.7128">5418 5906 87 0,'-5'31'135'0,"-1"7"3"0,-5-2 0 16,7 6-82-16,-9-15-24 16,12 5 4-16,-5-18-15 15,6-14-6-15,0 0-4 16,-4-30-3-16,8-15-1 16,1-14-4-16,5-10 2 15,-1-10-5-15,8-5 0 16,-2 6 4-16,3 7-3 15,0 19 3-15,-1 21 1 0,-3 22-2 16,4 22-1-16,-5 19 1 16,0 18 1-16,3 9-8 15,-3 11 1-15,5-4-7 16,3 2-11-16,-8-15-13 16,5-1-29-16,-10-22-65 15,1-8-18-15,-9-22 1 16,0 0 2-16</inkml:trace>
  <inkml:trace contextRef="#ctx0" brushRef="#br0" timeOffset="1742.1992">5379 5884 168 0,'0'0'130'0,"0"0"-2"0,10-19-53 31,16 11-82-31,15 3-50 16,10-2-58-16,1-2-11 15,2-1-2-15</inkml:trace>
  <inkml:trace contextRef="#ctx0" brushRef="#br0" timeOffset="2087.3046">5874 5947 112 0,'9'54'137'0,"2"4"2"15,-2-4-2-15,2 4-89 16,-5-18-22-16,7-1-2 15,-8-17-8-15,-5-22-5 0,0 0-3 16,4-14-2-16,-12-27 0 16,0-16-2-16,-1-16-3 15,0-5 1-15,8-4 2 16,8 4-3-16,9 9 3 16,6 14-1-16,9 21 0 15,7 19-1-15,1 24-1 16,0 14 1-16,-11 14-2 15,-7 10 1-15,-10 5-2 16,-17 1 0-16,-9-3-1 16,-12-8 2-16,-11-7-5 15,-6-12-2-15,5-9-8 0,-7-14-14 16,22 5-33-16,-4-14-72 16,28 9-10-16,0 0-3 15,12-11 5-15</inkml:trace>
  <inkml:trace contextRef="#ctx0" brushRef="#br0" timeOffset="2255.2871">6360 6331 130 0,'13'41'150'16,"-4"-4"-4"-16,3 4-1 15,-9-10-67-15,-1 5-85 16,8 3-43-16,-6-10-85 15,6-10-8-15,-10-19-2 16,17 13-2-16</inkml:trace>
  <inkml:trace contextRef="#ctx0" brushRef="#br0" timeOffset="2691.6214">6962 5989 150 0,'0'0'143'0,"0"0"1"15,18 9-2 1,10-3-100-16,3-8-28 0,5 4-14 31,10 6-46-31,-9-5-91 16,4 3-3-16,-10-2-4 16,-13 4 0-16</inkml:trace>
  <inkml:trace contextRef="#ctx0" brushRef="#br0" timeOffset="2836.1967">7071 6177 144 0,'-4'13'142'0,"4"-13"-4"15,29 10-4-15,5-14-120 16,2-6-83-16,8 2-55 16,6-2-8-16,-11-4-4 0,-11 1 26 15</inkml:trace>
  <inkml:trace contextRef="#ctx0" brushRef="#br0" timeOffset="3453.6916">8463 5080 162 0,'-23'-21'139'0,"-8"3"2"16,-17 0-4-16,7 9-115 15,-9 5-4-15,7 14 1 16,3 6-7-16,10 17-4 0,13 11-4 16,9 20 2-16,8 20 1 15,7 21-4-15,-1 28 2 16,1 17-2-1,-6 21 8-15,-2 17-3 0,-11 13 5 16,-2 5-8-16,-1-6 6 16,-7-5 0-16,8-16-1 15,2-13 2-15,9-17-7 16,-5-18 0-16,8-16-2 16,1-14 3-16,7-11-7 15,-7-14 2-15,0-9-1 16,1-10-1-16,0-7 0 0,2-9 0 15,0-7 0-15,1-7-1 16,3-5 0-16,5-8-3 16,3-2-4-1,-2-8-8-15,7 5-19 0,-21-9-49 16,19-2-70-16,-19 2 2 16,22 0-3-16,-22 0 4 15</inkml:trace>
  <inkml:trace contextRef="#ctx0" brushRef="#br0" timeOffset="4089.6702">9650 5131 128 0,'0'0'140'16,"-14"26"0"-16,-6-10-4 15,14 10-89-15,-16-3-25 16,17 8 1-16,-4-3-9 16,11-2-7-16,8-3-3 0,16-7 0 15,10-8-2-15,0-6 0 16,5-9-1-16,0-6-1 15,-4-9 3-15,-11-2-2 16,-11-4 2-16,-15 2-2 16,-21 2 0-16,-9 2-1 15,-8 5-2-15,-2 1-8 16,0 11-15-16,-7-6-30 16,22 15-84-16,6-2-4 15,19-2-2-15,-9 20-4 0</inkml:trace>
  <inkml:trace contextRef="#ctx0" brushRef="#br0" timeOffset="5098.323">8789 6214 86 0,'0'0'139'0,"0"0"-4"16,0 0 3-16,0-18-94 16,13 0-13-16,0-12-5 0,7-2-13 15,4-7-6-15,-3 0-3 16,1 0 2-16,3 5-2 15,-10 6 2 1,6 11-1-16,-21 17 1 16,20-1 0-1,-11 16-2-15,-4 10-1 0,3 7-6 16,2 1-2-16,3 4-12 16,-6-8-12-16,13 6-26 15,-16-19-47-15,8 1-38 16,-12-17-2-16,0 0 4 15</inkml:trace>
  <inkml:trace contextRef="#ctx0" brushRef="#br0" timeOffset="5238.941">8859 6113 102 0,'-24'-1'129'16,"24"1"-4"-16,0 0 1 16,0 0-113-16,28-9-37 15,15 5-81-15,13 0-18 16,-4-2-4-16,2 0 12 15</inkml:trace>
  <inkml:trace contextRef="#ctx0" brushRef="#br0" timeOffset="5593.343">9411 6294 184 0,'5'49'142'16,"-1"4"-2"-16,1 2-46 0,-11-9-57 15,12 3-3-15,-8-18-14 16,10-6-6-16,-8-25-6 16,0 0-1-16,11-12-3 15,-7-23-3-15,7-16-6 16,0-8 1-16,2-7-1 0,2-5 1 16,5 6 0-16,4 9 3 15,6 11-1-15,-2 16 2 0,-2 15 3 16,3 17 2-16,-9 14-2 15,-7 8 0-15,-11 8-3 16,-9 4 2-16,-7-1 3 16,-5-2-2-16,-9-6-1 15,-4-10-9-15,7-4-3 16,-3-14-16-16,12 6-27 16,-7-20-64-16,23 14-29 15,-9-22-3-15,9 22 6 16</inkml:trace>
  <inkml:trace contextRef="#ctx0" brushRef="#br0" timeOffset="5769.3374">9796 6506 256 0,'10'43'141'16,"-7"2"1"-16,-1 2-51 15,-4-3-75-15,4-1-8 31,2 0-24-31,-8-20-36 16,16 5-58-16,-12-28-32 16,21 10 0-16,-21-10 1 0</inkml:trace>
  <inkml:trace contextRef="#ctx0" brushRef="#br0" timeOffset="6153.3022">10163 6566 175 0,'3'18'138'0,"-1"5"-2"15,7 0-3 1,-7-1-114-16,7 1-9 16,6-6-6-16,3-7-7 0,6-9-3 15,-1-12 2-15,3-11 0 16,-4-9 1-16,-2-8 5 15,3 0 4-15,-13-2 5 16,0 11-2-16,-4 8 3 16,-6 22-2-16,0 0 0 15,-10 45 0-15,3 8-6 16,-2 15 1-16,-3 9-6 16,-2 6 4-16,0 1-1 15,-6-5-1-15,2-9 2 16,-4-14 0-16,-3-16 1 15,2-11-5-15,2-10-6 0,-10-19-22 16,13 3-71-16,0-9-40 16,1-4-5-16,4 3 1 15</inkml:trace>
  <inkml:trace contextRef="#ctx0" brushRef="#br0" timeOffset="6797.0821">9707 7689 142 0,'17'0'145'0,"-17"0"4"16,-8 24 0-16,-2 7-84 15,-15-7-27-15,11 15-4 16,-8-1-12-16,6 2-8 0,5-1-5 16,9-4-2-1,9-11-4-15,12-6-3 0,14-13-4 16,-1-7 1-16,7-11 1 16,-1-11 2-16,-4-9-2 15,-8-6-2-15,-13-1 2 16,-13-2-1-16,-13 6 0 15,-12 3-6-15,-9 10-10 16,-9 1-23-16,8 21-49 16,-5-2-61-16,10 4 2 0,7-1-3 15,23 0 16-15</inkml:trace>
  <inkml:trace contextRef="#ctx0" brushRef="#br0" timeOffset="7670.1938">10903 4881 60 0,'0'0'130'0,"-5"-23"3"16,18 9-3-16,13-8-56 16,14 8-49-16,0-4 0 0,16 7-6 15,-5 1-4-15,3 13-1 16,-8 8-1-16,-6 22 0 15,-19 22-4-15,-3 24 4 16,-14 21 1-16,0 21-1 0,-5 21-4 16,1 16-1-16,0 10-4 15,5 5 3-15,3 1 3 16,1-2-3-16,4-2-5 16,-2 1 1-16,4-13 3 15,-5-5-3-15,-2-6 3 16,-4-12-4-16,-2-11-2 15,5-13 0-15,-3-15 0 16,-2-13 0-16,5-13-3 16,-2-12 3-16,0-10-3 15,0-12 4-15,-1-9-3 16,-8-7 2-16,-2-4-1 0,-10-6 3 16,-3-5-1-16,-14-2-1 15,0-6 1-15,-10 6-1 16,0-2-1-16,-8 2-2 15,14 0-2-15,-2-5-11 16,13 10-17-16,4-16-56 16,22 8-61-16,10-20-4 15,16-3 1-15,12-13 2 16</inkml:trace>
  <inkml:trace contextRef="#ctx0" brushRef="#br0" timeOffset="7910.768">11952 6044 119 0,'16'-7'144'15,"10"3"2"-15,9-2-8 0,8 0-73 16,10 5-101-16,-9-2-91 16,4-3-5-16,-11 3-11 15,-14 0-1-15</inkml:trace>
  <inkml:trace contextRef="#ctx0" brushRef="#br0" timeOffset="8041.8479">11985 6237 196 0,'5'19'134'16,"16"-14"-13"-16,20-7-94 16,6-9-162-16,9-8 1 15,9-4-4-15</inkml:trace>
  <inkml:trace contextRef="#ctx0" brushRef="#br0" timeOffset="8645.1427">13388 4655 189 0,'-11'-16'144'15,"-10"-2"-3"-15,-5 13-2 16,-13 0-121-16,-1 18-5 16,-4 9 0-16,5 14-8 0,2 15-2 15,11 15-6-15,8 19 2 16,14 13-2-16,13 13 10 16,10 9-9-16,5 13 5 15,3 13 0-15,1 9 0 16,-4 4 3-16,-11 4 8 15,-9 7-5-15,-13 2 1 16,-10 4-4-16,-7-7 7 16,-5-10-1-16,-4-11 0 15,2-12-3-15,2-14-6 16,8-15 1-16,7-17-4 31,7-14 6-31,11-11-8 0,5-10 2 16,9-10-6-16,4-11-4 15,6-8-12-15,-5-16-20 16,14 0-63-16,-6-14-48 16,-2-13 1-16,0-12-1 15</inkml:trace>
  <inkml:trace contextRef="#ctx0" brushRef="#br0" timeOffset="9039.884">14000 5201 200 0,'-19'-11'144'16,"2"27"2"-16,-4 4-6 0,8 13-121 16,-1 3-7-16,14 8 1 15,11-5-7-15,13-12 0 16,12-11-6-16,6-10 0 16,0-14 2-16,-1-12-3 15,-8-10 3-15,-9-9-2 16,-18-4 1-16,-12 4-5 15,-18 3 4-15,-7 8-6 16,-4 14-11-16,-10 4-26 0,14 24-82 16,-3 6-18-16,12 13 0 15,6 5-6-15</inkml:trace>
  <inkml:trace contextRef="#ctx0" brushRef="#br0" timeOffset="9419.9449">13874 6162 177 0,'25'-18'143'0,"2"0"1"15,11-2-5-15,6 3-117 16,-3 0-4-16,5 12-1 15,-10 7-8-15,-5 9-4 0,-16 11-4 16,-14 8 3-16,-15 9 8 16,-12 4 0-16,-11 1 3 15,1 2-2 1,-7-6 2-16,11-1-3 0,6-9 5 16,9-2-7-16,13-11-4 15,10-4-4-15,15-4-2 16,6-5-4-16,5 2-5 15,-1-5-9-15,2 9-16 16,-9-8-31-16,3 14-67 16,-14 0-19-16,-1 5-1 15,-11 5 6-15</inkml:trace>
  <inkml:trace contextRef="#ctx0" brushRef="#br0" timeOffset="9718.4766">13986 7045 216 0,'-24'28'152'15,"-3"4"-2"-15,2 5 1 16,-1-4-94-16,15 13-45 16,4-5 0-16,14-2-6 15,12-7-9-15,6-12-2 16,14-12-1-16,1-13 2 0,3-16 0 15,-7-12-1-15,-1-6 6 16,-11-10 4-16,-11-1-4 16,-11 1 0-16,-12 5-1 15,-12 5-4-15,-2 12-9 16,-8 0-16-16,10 17-38 16,-9-2-80-16,13 0 2 15,10-3-2-15,9-14 2 16</inkml:trace>
  <inkml:trace contextRef="#ctx0" brushRef="#br0" timeOffset="10455.9077">14692 4650 158 0,'0'0'129'16,"29"-17"4"-16,2-3-5 16,18 4-97-16,6-6-8 15,15 8 1-15,-4-2-6 16,3 9-4-16,-9 5-1 16,-10 15 1-16,-15 16 0 0,-13 20-5 15,-18 23 1 1,-8 26-4-16,-11 24 8 15,-3 16-9-15,-3 19 4 16,0 15-8-16,3 9 2 0,5 2-1 16,1-7 6-16,7-6-2 15,0-8-5-15,3-8 6 16,0-11-4-16,-1-13-3 16,3-9 6-16,-2-11-4 15,2-8-3-15,-4-7 0 16,4-10 0-16,-5-8-2 15,3-6 3-15,-2-9 5 16,1-6-6-16,-1-9 1 16,0-5-2-16,-4-7 1 15,0-5 1-15,2-5 0 16,0-4-2-16,4-2 2 16,-3-4-2-16,1-2 2 0,4-13-1 15,-12 17 0-15,12-17 0 16,-19 9-1-16,0-5 3 15,0-3-2-15,-8 5 0 16,-6-2 0-16,-2 2-1 16,0-1-5-16,4 6-9 15,-2-8-22-15,19 11-70 16,-3-6-45-16,17-8 3 16,0 0-5-1</inkml:trace>
  <inkml:trace contextRef="#ctx0" brushRef="#br0" timeOffset="25534.1191">17893 4600 275 0,'-14'1'151'0,"-20"2"-8"16,-8 20 4-16,-11 6-128 16,-2 16-5-16,-2 5 3 15,13 11-11-15,8 2-2 16,18 2-6-16,15-1-3 0,19-12-11 15,20-5-12-15,7-21-23 16,26 3-42-16,-3-27-52 31,13-8 0-31,-9-19 1 0,0-5 4 16</inkml:trace>
  <inkml:trace contextRef="#ctx0" brushRef="#br0" timeOffset="26111.6038">18191 4865 210 0,'0'0'140'0,"-29"-13"3"15,-3 32-2-15,-13 4-98 16,6 16-19-16,-1 0-4 16,9 9-7-16,11-5-10 15,12-6-3-15,19-8-4 0,12-14-1 16,16-14-2 0,3-14-1-16,6-10 1 15,-3-13 2-15,1-4 2 16,-17-4 3-16,-7 1 4 0,-7 4 0 15,-11 7 1-15,-2 8 2 16,1 7-1-16,-3 17-1 16,15-11-1-16,2 22-2 15,7 4-2-15,3 11 1 0,2 3 0 16,-2 7 1 0,-3 2-1-16,-4 2 3 15,-10-1-2-15,-4-6 1 16,-6-8-1-16,-2-11 1 0,2-14-3 15,0 0 0-15,9-36 0 16,2 3-1-16,7-9 2 16,1-1-2-16,3 3 2 15,6 2-1-15,-2 15 1 16,-3 7-1-16,-3 16 2 0,-4 13-2 16,-3 12 0-16,-7 2 0 15,0 3-1-15,-5 2 1 0,3-7 0 16,4-5 1-16,-8-20-2 15,16 3 2-15,3-18-1 16,1-4 0-16,6-4 0 16,0-1-1-16,1 5 0 15,-4 6-2-15,2 13-1 16,-10 9-4-16,0 14-8 16,-8 3-12-16,9 16-37 0,-13-11-79 15,11 1 0-15,-2-15-1 16,8-8 1-16</inkml:trace>
  <inkml:trace contextRef="#ctx0" brushRef="#br0" timeOffset="26284.2808">19170 4887 274 0,'4'30'145'16,"-8"12"-2"-16,-2 16-5 15,-1 1-136-15,1 2-8 16,5 2-22-16,-6-20-33 31,15 1-58-31,-7-23-24 16,-1-21 2-16,0 0-2 0</inkml:trace>
  <inkml:trace contextRef="#ctx0" brushRef="#br0" timeOffset="26476.8952">19172 4972 200 0,'10'-48'139'0,"2"7"2"16,6 18-16-16,-1-2-85 0,18 21-9 15,-1 5-9-15,3 14-9 16,-4 6-6-16,-1 9-1 16,-12 7-3-16,-9 3 2 15,-9-1-3-15,-7-2 1 16,-14-3-6-16,1-10-5 16,3-5-20-16,-9-22-43 15,24 3-71-15,-8-33-2 16,20 4 0-16,2-13 0 15</inkml:trace>
  <inkml:trace contextRef="#ctx0" brushRef="#br0" timeOffset="26814.3242">19602 4888 275 0,'-3'31'152'0,"-1"12"-4"16,-9-4-1-16,1 4-124 16,11-7-5-16,5-5-7 15,14-16-11-15,12-12-4 16,3-14-6-16,2-18-4 15,4-10-6-15,-8-17-12 16,6 2-14-16,-17-16-17 16,10 15-16-16,-19-10-12 15,10 20 0-15,-13-1 19 16,13 21 26-16,-11 8 34 0,4 8 29 16,2 21 32-16,-7 1 27 15,8 23 16-15,-20-7 6 16,15 21-15-16,-18-9-18 15,8 12-24-15,-8-4-18 16,4 0-18-16,2-1-20 16,-9-18-28-16,20 8-60 15,-10-25-43-15,-1-13 0 16,0 0-1-16</inkml:trace>
  <inkml:trace contextRef="#ctx0" brushRef="#br0" timeOffset="27072.3115">19956 4888 192 0,'0'0'135'16,"-13"-5"1"-16,13 5-2 16,0 0-101-16,29 10-15 0,1-13-6 15,10-3-9-15,7-7-6 16,3-7-1-16,-1-6 0 16,-7-4 6-16,-10 1 2 15,-7 6 9-15,-16 4-2 16,-9 19 5-16,-21-2 1 15,1 21-1-15,-6 10-2 16,0 11-10-16,1 7-7 16,8-1-17-16,17 6-22 15,0-22-41-15,22 3-63 0,11-17-1 16,7-6 0-16,9-18 4 16</inkml:trace>
  <inkml:trace contextRef="#ctx0" brushRef="#br0" timeOffset="27756.4413">21026 4613 199 0,'3'37'144'0,"-12"9"-2"16,-2 17-1-16,-4-10-57 15,-1 12-80-15,4 0-6 0,3-13-18 16,9 0-31-1,-12-29-25-15,19 0-41 16,-7-23-22-16,0 0 1 16,-25-43 19-16,18 9 76 0,-13-6 35 15,-1-3 18-15,4 14 47 16,-7-6 45-16,12 15 25 16,3 6 2-16,9 14-17 15,0 0-68-15,45-2-16 16,-6-1-16-16,17-5-14 15,9-5-6-15,4-13-1 16,2-8-1-16,-3-5 11 16,-7-2 1-16,-9 2 11 0,-16 1 2 15,-5 15 11 1,-24 10-4-16,-7 13 6 16,-8 32-3-16,-6 10-11 15,-6 8-1-15,1 12-9 16,3 5 0-1,3-7-7-15,7-8 2 16,6-11-6-16,10-14 0 16,2-18 1-16,10-17 1 0,0-15-1 15,0-7 2-15,3-5 0 16,-3 2 3-16,-4 4 0 16,-1 12 3-16,-17 17-1 15,18 7-1-15,-14 15 1 16,5 7-1-16,1 4-1 15,5-1-3-15,7-8 0 16,6-8-2-16,9-16 2 16,7-11 0-16,3-13 2 15,1-9 3-15,-2-6 2 16,-9 0 5-16,-6 6 2 16,-13 4 3-16,-11 16-3 15,-7 13 0-15,-23 10-4 0,3 16-10 16,-6 8-18-16,9 18-69 15,-4-8-54-15,7 4-5 16,1-9-2-16,0 0-1 16</inkml:trace>
  <inkml:trace contextRef="#ctx0" brushRef="#br0" timeOffset="28231.0044">17569 5872 183 0,'12'-15'151'16,"1"22"2"-16,-6 14-3 15,10 23-68-15,-14 5-57 16,9 11-1-16,2 1-8 15,10 0-7-15,-3-12-4 0,10-13-2 16,-3-20-2-16,2-16-3 16,0-18-1-16,-9-15-2 15,2-15-3-15,-10-12-5 16,1 5-8-16,-10-7-10 16,7 17-22-16,-13-5-34 15,14 22-60-15,1 12 1 16,3 21 1-16,3 11 5 15</inkml:trace>
  <inkml:trace contextRef="#ctx0" brushRef="#br0" timeOffset="28475.4659">18108 6134 160 0,'15'-8'134'0,"2"-12"1"15,5-7-3-15,-2-5-82 16,0-10-35-16,2 8 0 15,-9-1 0-15,-8 12-3 16,-5 23 3-16,-21-6-1 16,-6 22 1-16,0 17 2 15,-4 6-4-15,3 7-1 16,8 2-10-16,12-5-6 0,17-5-15 16,6-15-19-16,24-2-37 15,-4-18-54-15,17-7-17 16,-5-13-1-16,6-8 6 15</inkml:trace>
  <inkml:trace contextRef="#ctx0" brushRef="#br0" timeOffset="28657.5842">18526 5926 206 0,'0'0'136'16,"0"0"4"-16,-27 14-37 16,5 27-57-16,-12-5-10 0,6 16-9 0,2-3-14 15,9 0-8 1,13-6-12-16,11-14-7 0,20-7-26 15,4-25-20-15,22 0-37 16,0-22-45-16,8-11 3 16,-9-14 2-16</inkml:trace>
  <inkml:trace contextRef="#ctx0" brushRef="#br0" timeOffset="28803.9918">18859 5750 242 0,'0'0'137'0,"0"50"1"15,-8-1-41-15,7 16-63 16,-7 2-17-16,5 0-15 16,3 4-22-16,-6-19-34 15,8-4-71-15,-3-19-11 0,0-12-2 16,1-17-2-16</inkml:trace>
  <inkml:trace contextRef="#ctx0" brushRef="#br0" timeOffset="29315.1558">18764 6018 96 0,'4'-21'128'16,"4"3"1"-16,13 8-1 16,4 9-56-16,11-8-50 15,9 8-1-15,2-2-8 16,-3 1-4-16,-3 1 1 16,-5 7 4-16,-20 1 1 15,-7 13 3-15,-14 0 2 0,-8 12-1 16,-10-2-3-16,-2 9-2 15,4-1-8-15,5 2-3 16,13-5-9 0,7-14 0-16,19-6-11 0,5-14 0 15,9-8-2-15,-2-15 3 16,-1-6 3-16,-4-14 4 16,-12-2 7-16,-2 1 0 15,-15 3 11-15,-2 7-1 0,-6 7 2 16,-1 13-1-16,8 13-2 15,0 0-3-15,0 15-2 16,15 7-2-16,3 5-1 16,3 5 2-16,5-1-2 15,-2-1 2 1,2-1 0-16,-5-6 2 0,-5-4 1 0,-2-8 1 16,-14-11-1-16,14 2 0 15,-14-2 1-15,11-32-2 16,0 3 1-16,6-1-2 15,5-4 0-15,8 0-6 0,6 6-7 16,2 0-17-16,9 16-46 16,-4 0-70-16,1 7 0 15,-5 0-4-15,-2 5 0 16</inkml:trace>
  <inkml:trace contextRef="#ctx0" brushRef="#br0" timeOffset="29861.557">21016 5958 200 0,'18'13'152'0,"3"14"0"15,-14 8-4-15,1 11-72 16,-8-4-68-16,3 2 1 15,-2-6-1-15,-1-9-4 16,-4-12-2-16,4-17 0 16,-12-9 1-16,2-21-2 15,0-20 1-15,4-15-1 16,6-12 1-16,8-2-2 0,8 1 2 16,11 7-3-16,11 13 3 15,5 18-3-15,2 24 2 16,-1 19-2-16,-6 19-1 15,-13 12 1-15,-11 10 0 16,-18 3 1-16,-16 2-2 16,-12-5 2-16,-6-7-4 15,-8-12-3-15,4-7-6 16,-1-16-10-16,20 1-23 16,-3-22-39-16,26 19-61 15,2-29-3-15,17 19 2 16,4 0 2-16</inkml:trace>
  <inkml:trace contextRef="#ctx0" brushRef="#br0" timeOffset="30240.1329">21649 6197 163 0,'13'27'148'0,"-10"4"2"0,1 6-3 16,-6-6-63-16,2 12-67 16,-2-4-1-16,-1-3-19 15,5-1-17-15,-12-21-38 16,18 0-77-16,-8-14-9 15,0 0-4-15,-11-14 2 16</inkml:trace>
  <inkml:trace contextRef="#ctx0" brushRef="#br0" timeOffset="31266.5312">20466 5549 181 0,'2'20'138'16,"-6"-2"3"-16,1 2-7 16,3-20-89-16,-13 24-28 15,13-24 0-15,-13 9-7 16,13-9-6-16,-10-19-3 16,7-2 1-16,3-8 2 0,3-6-6 15,7-2 3-15,-2 1-4 16,9 1 5-16,2 3-4 15,6 11 3-15,1 6-4 0,1 11 1 16,-2 7 2 0,-4 5-1-16,-8 5 1 0,-8 5 0 15,-10 0 3-15,-8 1-3 16,-9-3 7-16,-3-4-5 16,-4-2 5-16,7-3-5 15,4-3 5-15,18-4-5 16,0 0-1-16,0 0 0 15,38 18-3-15,-6-8 0 16,7 3-2-16,1 4 3 16,-3 2-2-16,-5 1 1 15,-14 0 1-15,-10 0 2 16,-12-4 1-16,-9-1-1 0,-7-7 1 16,-9-2 0-16,-5-3 1 15,6-4-2-15,-1 1-5 16,3-6-9-1,12 10-28-15,-4-7-84 0,18 3-17 16,0 0-1-16,11 0-5 16</inkml:trace>
  <inkml:trace contextRef="#ctx0" brushRef="#br0" timeOffset="32701.4161">17943 7171 273 0,'-32'13'148'16,"-13"11"0"-16,-2 13-3 16,-1 2-130-16,13 11-4 15,11 1-1-15,19-2-4 16,18-9-6-16,16-10-1 16,16-17-1-16,11-14-1 15,4-12 1-15,-2-16 0 0,-14-10 2 16,-10-7-1-16,-26-5 4 0,-13 2-3 15,-23 7 2 1,-12 8-2-16,-9 8-1 16,-4 9-8-16,6 12-10 0,7 1-24 15,28 17-41-15,12-13-57 16,21 4-3-16,16-10 0 16,18-11 2-16</inkml:trace>
  <inkml:trace contextRef="#ctx0" brushRef="#br0" timeOffset="33010.9385">18250 6914 255 0,'2'41'150'16,"-15"6"1"-16,-6 9-3 15,6 11-119-15,-3-1-11 16,13 5-1-16,-5-15-7 16,13-10-7-16,1-17-4 15,-6-29 0-15,26 6 0 16,-6-25-1-16,1-10 1 15,3-4-1-15,9 1 2 16,-5 4-1-16,5 10 0 0,-2 12 1 16,-5 15-1-16,-10 13 2 15,-5 10-2-15,-12 5 1 16,-12 5-2-16,-10-3-1 16,-6-2-4-16,-7-11-7 15,2-4-10-15,-4-22-21 16,17 1-35-16,-2-15-65 15,22-9-1-15,5-6 2 16,16-6 1 0</inkml:trace>
  <inkml:trace contextRef="#ctx0" brushRef="#br0" timeOffset="33218.6362">18720 7034 245 0,'17'20'148'16,"-16"6"-1"-16,3 14-1 0,-17 8-116 16,14 13-15-16,-2 1-9 15,-5-3-19-15,12 0-34 16,-18-21-43-16,11-4-56 16,-7-14 1-16,8-20-3 15,-23 0 4-15</inkml:trace>
  <inkml:trace contextRef="#ctx0" brushRef="#br0" timeOffset="33348.5277">18582 7292 175 0,'0'0'133'0,"28"-10"-6"16,5 14-10-16,2-4-126 16,16 0-98-16,5 2-13 15,1-8-5-15,4-1-4 16</inkml:trace>
  <inkml:trace contextRef="#ctx0" brushRef="#br0" timeOffset="33619.9007">19150 7183 252 0,'0'0'145'15,"-29"8"-3"1,-1 11-35-16,-3 14-68 0,-9 2-11 16,7 5-8-16,4-2-15 15,3-4-6-15,17-5-9 16,3-12-5-16,8-17-4 15,23 8 0-15,6-18 0 0,0-12 1 16,6 2 5-16,-2-5 5 16,-4 6 5-16,-3 6 5 15,-7 9 3-15,-2 10 0 16,-4 7 0-16,-8 7-5 16,4 6-11-16,-5-4-20 15,8 5-37-15,-4-10-58 16,5-11-7-16,1-7 2 0,0-17 2 15</inkml:trace>
  <inkml:trace contextRef="#ctx0" brushRef="#br0" timeOffset="33761.7485">19380 7272 170 0,'3'14'128'0,"3"14"3"16,-6 2-8-16,-8 2-104 15,8 0-27-15,2-2-36 16,-3-14-54-16,1-16-31 15,0 0 1-15,7-20-1 16</inkml:trace>
  <inkml:trace contextRef="#ctx0" brushRef="#br0" timeOffset="34062.4941">19421 7115 189 0,'18'-3'129'16,"3"17"7"-16,1 21-35 15,-9 1-58-15,12 14-7 16,-12-3-12-16,1 0-13 15,-5-3-3-15,-4-10-1 16,-3-8-3-16,-1-11-2 16,-1-15-3-16,0 0-1 15,18-32 1-15,-5 2-3 16,1-5 3-16,7-1-1 16,3 3 3-16,-1 4 1 15,0 11 1-15,1 16 2 0,-9 9 0 16,1 14-1-16,-6 11-1 15,-1 1-2-15,-4 3-5 16,5-5-5-16,-3-1-13 16,-1-16-32-16,7-2-81 15,1-8-6-15,-1-12 0 16,1-4 0-16</inkml:trace>
  <inkml:trace contextRef="#ctx0" brushRef="#br0" timeOffset="34384.0156">20004 7360 34 0,'10'14'126'0,"6"-14"3"16,2-2 3-16,10-1-58 15,-10-18-22 1,13 7-11-16,-16-13-16 16,1 2-12-16,-7-1-2 0,-9 9-2 15,-14 2 2-15,-6 12 3 16,-11 8 1-16,-3 14 1 16,-3 8-1-16,4 9-2 15,7 4-8-15,6 2-6 16,21 3-19-16,9-18-38 15,25-2-88-15,8-12-1 16,13-10-2-16,4-12 2 0</inkml:trace>
  <inkml:trace contextRef="#ctx0" brushRef="#br0" timeOffset="34697.5266">20555 7252 189 0,'-21'-12'144'0,"-10"24"1"16,-11 12-1-16,-12 2-91 15,11 13-31-15,3-1-6 16,15 2-10-16,17-4-14 16,9-11-8-16,27-6-6 15,4-19-3-15,19-11 1 16,-2-17 0-16,11-10 4 16,-13-15 5-16,-1-12 5 0,-9-5 8 15,-11-2 14-15,-2 12 5 16,-19 6 3-16,5 24 1 15,-12 13 0-15,2 17-4 16,-11 39-1-16,0 11-11 16,2 14-17-16,0-2-20 15,10 13-31-15,-6-19-51 16,14-5-30-16,4-17 1 16,9-11 2-16</inkml:trace>
  <inkml:trace contextRef="#ctx0" brushRef="#br0" timeOffset="34985.0275">21431 7037 198 0,'0'24'149'0,"-14"10"-5"0,1 4 2 16,-11-7-108-16,15 5-33 15,5-4-1-15,11-9 0 16,10-6-11-16,8-8-1 15,6-4 1-15,5-2 3 16,-1 0 4-16,-4 4 4 16,-7 2 4-16,-14 8 3 15,-15 6-1-15,-7 3 3 16,-14 0-5-16,-4 0-5 16,-1-3-15-16,-5-12-29 15,14-3-86-15,5-12-18 16,9-11-3-16,8-8 0 0</inkml:trace>
  <inkml:trace contextRef="#ctx0" brushRef="#br0" timeOffset="35282.174">21780 7282 179 0,'20'26'129'0,"-1"1"-7"15,-2-11-15-15,4 2-142 16,4-20-33-16,7-4-37 15,3-8-13-15,4-6 19 16,-6-16 50-16,0 1 36 16,1 6 28-16,-10-2 33 15,4 19 35-15,-28 12 42 0,20 7 7 16,-24 18-19-16,4 27-47 16,-19 2-31-1,3 16-13-15,-13 2-13 0,0 0-5 16,2 0-10-16,-1-5-3 15,2-4-32-15,-9-17-69 16,10-10-31-16,4-11-7 16,6-15 6-16</inkml:trace>
  <inkml:trace contextRef="#ctx0" brushRef="#br0" timeOffset="36178.7857">17994 8382 121 0,'-3'27'147'0,"-4"9"-2"16,-6 3 2-16,0-3-61 15,2 4-65-15,-2-6-6 16,12-6 1-16,-3-12-12 16,4-16-3-1,0 0-1-15,9-27-2 16,0-9 2-16,4-9-3 15,2-7 3-15,7-1-4 16,4 2-1-16,0 2-8 16,10 15-7-16,-6 2-24 15,17 23-25-15,-16 1-29 16,15 15-25-16,-13-1 12 16,6 12 36-16,-12-10 29 0,3 7 32 15,-14 0 37-15,-16-15 34 16,10 27 37-16,-24-11 26 15,2 10-5 1,-18-9-34-16,15 21-21 0,-11-9-23 16,11 8-13-16,6-4-11 15,12-4-7-15,11-6-6 16,6-8-2-16,13-8-3 16,5-13 0-16,6-7 1 15,-4-11-2-15,-3-5 3 16,-9-9-1-16,-9 2 3 15,-18 0-3-15,-8 6-1 16,-11 1-7-16,-4 15-10 0,-9-4-27 16,8 17-45-16,7-1-47 15,16 2 0 1,0 0 1-16</inkml:trace>
  <inkml:trace contextRef="#ctx0" brushRef="#br0" timeOffset="36348.7646">18786 8162 161 0,'12'31'148'16,"-11"7"2"-16,-11 12-1 16,3 9-70-1,-6-3-70-15,3 2-9 16,9-3-29-16,-3-22-42 16,11-4-69-16,-4-11-9 15,-3-18 2-15,0 0-2 16</inkml:trace>
  <inkml:trace contextRef="#ctx0" brushRef="#br0" timeOffset="36716.336">18717 8367 78 0,'2'-23'122'16,"9"-2"3"-16,10 21-8 15,13 3-84-15,2 5-53 16,4 2-30-16,10 2-28 0,-5-2-3 16,7 0 19-16,-13-9 20 15,-1 0 21-15,-12-3 27 16,-13-8 33-16,0 8 35 15,-13 6 24-15,0 0 2 16,-39 5-20-16,19 19-18 16,-17 1-18-16,9 14-13 15,-7 0-14-15,11 4-8 16,8-4-11-16,4-9-7 16,23-5-10-16,2-18-3 15,14-6-5-15,0-17-2 16,12-5 5-16,-4-11 5 0,0 2 11 15,-3 1 7-15,-13 4 10 16,0 14 5-16,-19 11 2 16,12 8 4-16,-12 11-6 15,3 6-9-15,-1 4-17 16,0-8-22-16,17 4-33 16,-19-25-48-16,29 8-17 15,-2-18-3-15,-4-14 32 16</inkml:trace>
  <inkml:trace contextRef="#ctx0" brushRef="#br0" timeOffset="36873.3233">19439 8210 122 0,'9'-19'141'0,"-9"19"2"15,8 16-1-15,1 24-81 16,-19 5-23-16,9 14-17 16,-9 5-24-16,0-8-17 15,10 5-32-15,-13-21-49 16,9-8-39-16,3-12-3 15,1-20 3-15</inkml:trace>
  <inkml:trace contextRef="#ctx0" brushRef="#br0" timeOffset="37555.3266">19380 8331 184 0,'0'0'134'15,"0"0"-2"-15,0 0-41 0,22 14-66 16,10 2-9-1,12 0-9-15,2 0-8 16,0 1-3-16,0 1 3 16,-7-1 1-16,-8 3 3 15,-14-2 2-15,-9 3 2 16,-8-2-2-16,-4-2-3 16,-1-1-6-16,5-16-8 15,0 0-11-15,0 0-8 16,0 0-5-16,5-37-2 15,14 8 5-15,-4-10 12 16,8 3 16-16,-6 3 11 16,0 5 14-16,1 17 8 0,-18 11 6 15,27 8 2-15,-23 12-4 16,6 12-11-16,-6 1-14 16,4 1-8-16,1-6-8 15,0-9-3 1,9-6-2-16,-6-13 0 0,10-6 1 15,-1-7 2-15,1-1 4 16,4 0 3-16,-5 3 5 16,1 6 2-16,0 3 0 15,-3 7 0-15,1 2 1 16,-3 4-1-16,4-2 0 16,-1-5-2-16,6-7 0 15,0-5 0-15,7-7-1 0,-2-5-1 16,1-2 2-16,-3 2-2 15,-4 4 3 1,-9 8 2-16,-16 8 0 16,21 17 2-16,-27 10 1 0,-2 12 4 15,-4 13 3-15,1 12 0 16,-5 2 1-16,8 6-4 16,-5-4 4-16,2 3-3 15,-1-13 3-15,-1-5-4 16,-4-20-2-16,-3-13-3 15,0-18-1-15,-2-14-1 0,7-14-4 16,4-14-8-16,15-9-7 16,6-10-15-16,24 8-34 15,-4-2-57-15,16 4-20 16,8 7 0-16,-2 3 1 16</inkml:trace>
  <inkml:trace contextRef="#ctx0" brushRef="#br0" timeOffset="37749.1772">21156 8083 225 0,'17'27'144'0,"-6"15"-2"0,-16 13-5 16,-1 6-130-16,-3 5-21 15,-10-5-16-15,12 1-43 16,-10-15-66-16,0-12-1 15,1-14-1-15,-2-18 24 16</inkml:trace>
  <inkml:trace contextRef="#ctx0" brushRef="#br0" timeOffset="38135.039">20966 8285 170 0,'7'-15'126'0,"4"2"-2"31,13 3-40-31,13-1-73 15,12-4-12-15,6-5-5 16,5-4-6-16,-1-8 2 16,-1-3 11-16,-7 6 7 15,-12 1 11-15,-8 16 9 16,-31 12 7-16,22 16 1 0,-31 13-1 16,5 20-5-16,-16 7-13 15,6 9-5-15,1-2-12 16,1-5-5-16,8-7-8 15,6-21-1-15,9-8-6 16,-11-22 2-16,36-9-1 16,-17-17 1-16,11-3 7 15,-3-5 3-15,2 0 8 16,1 8 2-16,-7 8 4 16,2 9 0-16,-9 15 0 15,-3 11-3-15,-1 9-9 16,-9 1-13-16,6 8-18 15,-9-10-15-15,10 3-43 0,2-7-35 0,1-14-2 16,1-6 1 0</inkml:trace>
  <inkml:trace contextRef="#ctx0" brushRef="#br0" timeOffset="38386.117">21917 8422 155 0,'2'20'139'16,"-7"2"1"-16,0 1-5 15,9-1-95-15,-5-8-37 16,1-14-12-16,10 16-23 16,-10-16-11-16,14-16-1 15,-12-10-2-15,9 1 5 0,-9-16 4 16,3-1 12-16,-4-6 10 16,-1 2 17-16,0 3 4 15,1 5 1 1,3 8-9-16,5 10-17 0,-9 20-48 15,13-18-29-15,3 26-2 16,-16-8 46-16</inkml:trace>
  <inkml:trace contextRef="#ctx0" brushRef="#br0" timeOffset="38654.7295">22221 8154 132 0,'32'-6'133'0,"-6"1"2"15,-7 10-17-15,-19-5-70 16,15 8-12-16,-15-8-14 15,-18 28-13-15,-3-8-9 16,3 0-2-16,1 3-4 16,4-2-1-16,8 0-1 15,7-1 2-15,9 1 1 16,8-3 4-16,1 0 2 16,2 0 5-16,-7-3 2 15,-2 1 0-15,-13-16 1 0,-2 24-2 16,-15-15-8-16,-3-5-13 15,1 6-41 1,-3-8-80-16,0-4-2 0,6-2-4 16,16 4 1-16</inkml:trace>
  <inkml:trace contextRef="#ctx0" brushRef="#br0" timeOffset="39278.1801">17711 9443 212 0,'9'35'146'16,"1"3"4"-16,3 1-5 31,7 8-115-31,-3-8-6 16,10-3-2-16,-2-18-13 16,-1-13-5-16,0-13-2 0,-2-13-3 15,-4-12-5-15,-4-9-3 16,-1-5-2-16,-4-1-6 15,3 6-10-15,-11-1-17 16,18 19-35-16,-10 6-63 0,9 12 1 16,3 11 1-16,2 6 14 15</inkml:trace>
  <inkml:trace contextRef="#ctx0" brushRef="#br0" timeOffset="39512.559">18206 9568 168 0,'15'-15'124'0,"7"-2"3"0,4-11-4 16,-4-8-104-16,6 3-4 16,-11-4 3-1,-6 9-5-15,-12 7-3 16,1 21 5-16,-36 0 1 0,4 24 3 16,-3 8-2-16,8 13-2 15,4 2-6-15,18-1-9 16,15 3-18-16,11-18-37 15,27-5-82-15,5-16-6 16,7-12-2-16,3-11 2 16</inkml:trace>
  <inkml:trace contextRef="#ctx0" brushRef="#br0" timeOffset="39685.3641">18685 9394 173 0,'-30'5'144'0,"4"18"-3"16,-8 10 5-16,-9 6-112 15,16 6-7-15,1-3-5 16,13-2-19-16,17-7-17 16,9-17-27-16,26-7-38 15,5-19-60-15,15-19-2 16,4-9-3-16,0-15 13 16</inkml:trace>
  <inkml:trace contextRef="#ctx0" brushRef="#br0" timeOffset="39830.5195">18982 9217 239 0,'0'0'140'16,"-6"30"6"-16,-6 14-46 16,9 22-67-16,-6 5-15 15,8 1-17-15,5-3-39 16,-5-20-41-16,8-9-58 0,3-12-2 16,-10-28-5-16,0 0 5 15</inkml:trace>
  <inkml:trace contextRef="#ctx0" brushRef="#br0" timeOffset="40332.037">18945 9472 56 0,'0'-29'117'16,"5"2"0"-16,8 13 2 31,13 8-68-31,0 4-24 16,14 11-1-16,-2 0-5 16,1 4-8-16,-8-2 4 15,1 7 3-15,-12-3 2 16,-6 7-1-16,-14-6 4 0,0 6-3 15,-7-4-4-15,5 7-3 16,-3-3-12-16,6-1-5 16,8-4-7-16,3-5-3 15,11-2-2-15,-6-10-1 16,5-1 0-16,-2-12 1 16,-4-5 4-16,-8-8-1 15,-1 0 7-15,-13-4-1 16,-1 3 0-16,-1-1 1 15,3 5 0-15,-3 4 1 16,9 6-1-16,-1 13 5 16,21-4-2-16,-2 11 4 15,9 8 7-15,2 6 1 0,-2 1 3 16,7 6 1-16,-14-4 0 16,4 5 1-16,-12-6 0 15,2 0-2 1,-10-10-5-16,-5-13-2 0,0 0-2 15,0 0-3-15,13-24 0 16,2-1-6-16,4-5-1 16,11-2-3-16,8 0-2 15,-3 2-9-15,15 10-18 16,-11-5-35-16,11 15-68 16,-2 7-1-16,-7 5 4 15,-3 6-3-15</inkml:trace>
  <inkml:trace contextRef="#ctx0" brushRef="#br0" timeOffset="40644.7139">20577 9406 246 0,'-43'4'154'0,"-13"11"-4"15,-1 9 1-15,-15 4-123 16,24 9-17-16,13 4-3 15,16-1-6-15,24-4-12 16,15-13-9-16,20-8-3 16,3-17-2-16,9-7 3 15,-7-17 2-15,1-1 11 16,-15-2 2 0,-7 8 10-16,-9 9 6 15,-15 12 2-15,0 0 1 0,1 20-5 16,-5 6-8-16,9 6-25 15,-1-9-32-15,14-3-71 16,3-10-7-16,2-10-5 16,2-10 5-16</inkml:trace>
  <inkml:trace contextRef="#ctx0" brushRef="#br0" timeOffset="40921.9765">20807 9259 189 0,'0'0'140'16,"0"0"0"-16,-10 20 1 15,-1 10-100-15,8 14-17 16,3-5-9-16,3-3-9 0,7-10-6 16,10-12-2-16,7-7-4 15,8-11 1-15,5-3-3 16,7-1 4-16,-4 3 3 0,1 5 2 16,-10 7 3-16,-11 10 3 15,-10 8 2-15,-16 5-2 16,-15 2 1-16,-13 1-4 15,-5-4-10-15,-7-8-9 16,5-2-31-16,-5-17-43 16,15-5-53-16,11-9 2 15,17-9-3-15,14-5 15 16</inkml:trace>
  <inkml:trace contextRef="#ctx0" brushRef="#br0" timeOffset="41520.5429">21321 9422 170 0,'9'16'154'16,"-18"5"-2"-16,-11 8 1 16,-10-10-70-16,6 13-59 15,4-3 0-15,12-1-13 16,11-4-13-16,11-13-5 16,15-7-2-16,7-11-1 15,3-10 1-15,-2-9-2 16,-2-6 0-16,-11-4 3 0,-9 0 1 15,-10 1 3-15,-16 7-1 16,0 4 1-16,-6 11-4 16,4 6-1-16,13 7-2 15,-17 3-2-15,17-3-2 16,17 19 1-16,8-6 2 16,0-3 6-16,1 0 9 15,4 3 3-15,-8-3 11 16,-3 7 0-16,-10-1 6 15,-3 5-1-15,-7-4 0 16,1 4-6-16,-4-3-7 16,7 1-2-16,4-6-5 15,8-6-2-15,9-9-3 0,2-9-2 16,3-7-5-16,-3-10 0 16,2-6-6-16,-6-12-9 15,2 2-13-15,-16-16-19 16,8 16-23-16,-8-7-31 15,9 11-15-15,-1 5-9 16,3 13 40-16,-2 2 67 16,5 14 28-16,2 17 0 15,-11-1 61-15,11 19 44 16,-15 4 25-16,4 10 15 16,-10-3-30-16,7 18-39 15,-15-12-23-15,10 6-23 16,-7-8-20-16,-1-10-26 0,8 2-53 15,-10-14-73-15,-1-9-9 16,6-13 6-16,-22-2-6 16</inkml:trace>
  <inkml:trace contextRef="#ctx0" brushRef="#br0" timeOffset="41649.3446">21919 9441 222 0,'21'-8'138'0,"10"-2"-5"0,10 7-33 15,-4-5-201-15,3-2-25 16,3 2-5-16,-5-2-7 16</inkml:trace>
  <inkml:trace contextRef="#ctx0" brushRef="#br0" timeOffset="42105.4018">22495 9315 188 0,'-15'-24'145'0,"23"8"-4"16,6 1 2-16,11-4-107 16,14 11-16-16,3-4-1 15,11 9-9-15,-5 6-8 16,-5 7 0-16,-17 11 1 15,-12 7 3-15,-21 7 4 16,-13 8 0-16,-12 4 2 0,-6 2 0 16,-4-3-1-1,8-4-1-15,10-5-4 16,14-7-8-16,21-5-12 16,11-15-15-16,22 3-39 0,-6-14-77 15,14-7-7-15,-6-8 4 16,-5-5-4-16</inkml:trace>
  <inkml:trace contextRef="#ctx0" brushRef="#br0" timeOffset="42265.1139">22597 9517 210 0,'-17'3'138'0,"17"-3"-3"0,0 0-3 15,42-17-124-15,7 4-44 16,0-3-75-16,5-4-23 15,0-1-4-15,-8 0 0 16</inkml:trace>
  <inkml:trace contextRef="#ctx0" brushRef="#br0" timeOffset="42699.5441">22645 9052 143 0,'0'0'133'16,"-8"-15"1"-16,16 0-2 16,-1-6-93-16,13 5-10 15,-1-9-7-15,3 3-14 16,1 4-5-16,-2 3-1 15,-4 10 2-15,-4 7 0 0,-13-2 0 16,17 32 0-16,-11-6-1 16,6 4-2-16,3 5-10 15,-3-9-16-15,15 9-38 16,-6-14-72-16,6-5-3 16,-3-7-2-16,-5-9 1 15</inkml:trace>
  <inkml:trace contextRef="#ctx0" brushRef="#br0" timeOffset="43558.1929">23474 9018 228 0,'-9'34'145'16,"-7"11"-4"-16,7 10-1 15,-4 1-119-15,10 6-5 16,1-4-2-16,6-10-7 16,3-14-7-16,4-15-1 0,2-16-1 15,7-15-2-15,0-11-3 16,7-6 0-16,7-1-1 16,0 3 2-16,1 4 4 15,0 8 1-15,-7 14 1 16,-8 14 2-16,-11 10 2 15,-13 9 1-15,-14 2 1 16,-8 2-3-16,-6 3-8 16,-9-13-13-16,14 3-34 15,-8-20-70-15,21-9-16 16,14 0-5-16,4-33 0 16</inkml:trace>
  <inkml:trace contextRef="#ctx0" brushRef="#br0" timeOffset="43826.9375">23848 9342 163 0,'5'31'137'16,"0"1"-5"-16,-2-4-5 15,3-6-106-15,-6-22-45 16,35 19-5-16,-12-28-11 16,10-4-5-16,-8-16 12 15,-1-4 18-15,-2-2 15 16,-6-1 18-16,-2 19 21 15,-20 3 9-15,2 30 10 16,-16 7 0-16,7 30-13 0,-9 8-17 16,0 15-12-16,3 3-15 15,-1-2-15-15,14-2-36 16,-5-20-76-16,19-16-18 16,0-21 0-16,10-13-1 15</inkml:trace>
  <inkml:trace contextRef="#ctx0" brushRef="#br0" timeOffset="44219.4225">24255 9080 144 0,'0'-16'143'15,"7"-4"-3"-15,15 5-2 16,4-5-65-16,11 13-63 15,5 4-1-15,2 12-3 0,-9 7-8 16,-10 8 1-16,-17 5 1 16,-11 6 0-16,-16-1 2 15,-5-3 2-15,-3-5 0 16,1-3 0-16,7-9-1 16,19-14-2-16,-6 14-1 15,21-11-2-15,5 0-1 16,8 4 1-16,-2 5 0 15,-2 2 2-15,-11 8 1 16,-11 3 2-16,-10 2 4 16,-10 3-2-16,-11-2 1 15,-5-5-9-15,4-2-15 0,-7-15-51 16,19-1-68-16,2-13-5 16,13-8-2-16,11-11-3 15</inkml:trace>
  <inkml:trace contextRef="#ctx0" brushRef="#br0" timeOffset="44489.2969">24694 9071 241 0,'-12'35'150'16,"1"14"-1"-16,-13 1-3 15,11 7-123-15,3-4-6 16,7-2-3-16,14-12-8 15,4-14-7-15,10-14-1 16,4-14 1-16,2-13 0 16,-1-13-1-16,-6-9-2 15,-2-9 3-15,-10-1-1 16,-9-1 1-16,-8 7 0 16,-8 5-4-16,-6 8-6 15,-1 2-11-15,20 27-28 16,-35-21-75-16,35 21-20 0,-13-14 1 15,13 14-2-15</inkml:trace>
  <inkml:trace contextRef="#ctx0" brushRef="#br0" timeOffset="44751.8137">24975 8855 217 0,'-7'21'145'0,"-6"4"1"16,1 7-5-16,-3-6-111 15,10 5-17 1,6-6-2-16,13-8-8 0,4-8-5 0,10-11 0 16,3-8 1-16,-3-7 0 15,-3-6 1-15,-5-4 0 16,-11-1 2-16,-9 5 1 16,-11 4-1-16,-8 8-4 15,-6 11-10-15,-9-2-26 0,15 15-102 16,-10 3-2-16,11 4-6 15,1 2-1 1</inkml:trace>
  <inkml:trace contextRef="#ctx0" brushRef="#br0" timeOffset="53792.5036">1679 9503 116 0,'10'21'143'31,"-12"5"3"-31,8 18-4 0,-5 2-63 16,11 20-59-16,-4 5-5 15,7 5-5-15,0-2-13 16,-2-11-4-16,5-5-14 0,-12-22-21 16,14-1-59-16,-20-35-42 15,0 0 2-15,-5-23-3 16</inkml:trace>
  <inkml:trace contextRef="#ctx0" brushRef="#br0" timeOffset="54058.2797">1501 9467 142 0,'4'-18'134'16,"14"8"-1"-16,9 1-2 15,19 7-115-15,12 3 1 16,12 12 3-16,2 3-8 16,-6 8-8-16,-6 8 6 15,-16 4-2-15,-21 3 5 16,-12 3-3-16,-32-6-2 15,-9-1 0-15,-18-6-1 0,-3-6-2 16,-1-6-11 0,3-7-13-16,20 6-37 15,2-13-78-15,27-3-10 16,0 0 0-16,43 10-2 0</inkml:trace>
  <inkml:trace contextRef="#ctx0" brushRef="#br0" timeOffset="54234.6721">2300 9924 207 0,'9'46'149'0,"-8"2"-3"15,0 7-2-15,-16 2-127 16,13 2-17-16,5-4-12 16,-6-17-41-16,10-2-84 15,-8-15-7-15,1-21-1 16,-17 9-2-16</inkml:trace>
  <inkml:trace contextRef="#ctx0" brushRef="#br0" timeOffset="54702.9057">854 9465 69 0,'4'-19'127'0,"3"-8"1"16,6-9-2-16,-6-19-65 15,5 9-41-15,-3-5 0 16,8 10-4-16,-10 2-5 16,6 14-1-16,-13 25 0 15,0 0-1-15,3 17-3 16,0 18 0-16,2 7-2 15,-1 7-1-15,8 1-1 16,-2-2-5-16,6-3-9 16,-2-14-12-16,9 1-19 0,-23-32-34 15,24 23-50-15,-24-23-11 16,0 0 2-16,0 0 69 16</inkml:trace>
  <inkml:trace contextRef="#ctx0" brushRef="#br0" timeOffset="54832.7499">869 9419 26 0,'-17'-6'127'0,"17"6"-5"15,13-7 2-15,6 0-82 16,8 2-51-16,16 0-84 16,-1 2-22-16,6-2-8 15,-1 4 23-15</inkml:trace>
  <inkml:trace contextRef="#ctx0" brushRef="#br0" timeOffset="55464.4471">2766 9764 144 0,'20'3'134'0,"3"-3"-6"16,8 0-3-16,8-5-124 0,2 4-33 16,-2-3-67-16,3-4-28 15,-7 1-3-15,-11 0-3 16</inkml:trace>
  <inkml:trace contextRef="#ctx0" brushRef="#br0" timeOffset="55637.3517">2816 9882 157 0,'-7'13'137'16,"7"-13"-1"-16,23 4-6 15,0-6-133-15,10-9-51 16,10 7-67-16,-1 0-7 15,-3 1-7-15,-6 4 17 16</inkml:trace>
  <inkml:trace contextRef="#ctx0" brushRef="#br0" timeOffset="56598.3526">3790 9562 135 0,'0'0'143'0,"14"13"5"15,-4 10-3-15,-10 3-90 16,10 20-17-16,-6 2-9 16,7 14-8-16,-7 3-15 15,2 2-6-15,-5 0-12 16,-2-11-10-16,4 0-28 16,-14-22-43-16,7-3-51 0,4-31-5 31,-16 10 3-31</inkml:trace>
  <inkml:trace contextRef="#ctx0" brushRef="#br0" timeOffset="56931.3901">3752 9549 113 0,'20'-16'135'15,"5"6"-7"-15,11 6 4 16,3 8-106-16,-4 2-3 15,5 14-2-15,-10 4-15 16,-10 7 0-16,-13 5-5 0,-9 0 5 16,-15-2-2-16,-6 1 4 15,-9-6 0-15,0-5-1 16,-2-5-1-16,7-4 0 16,11-7 0-16,16-8-1 15,-7 15-3-15,17-2-1 16,8 3-1-16,12 8 1 15,2 3 0-15,7 5-1 16,-4 3-3-16,4-2-4 16,-2 3-8-16,-7-13-14 0,3 5-29 15,-14-18-70-15,7-7-8 16,-11-9-2-16,3-10 4 16</inkml:trace>
  <inkml:trace contextRef="#ctx0" brushRef="#br0" timeOffset="57150.149">4424 9511 198 0,'-14'29'147'16,"-2"19"1"-16,0 15 3 15,-2 11-132-15,13 14-2 16,5 0-14-16,5-6-10 15,13-1-27-15,-5-22-28 16,16-4-66-16,-7-19-17 16,5-14 4-16,-2-15-3 15</inkml:trace>
  <inkml:trace contextRef="#ctx0" brushRef="#br0" timeOffset="57592.0262">4676 9631 198 0,'-3'-16'141'16,"3"16"-4"-16,8-20 0 16,10 20-126-16,-2 4-1 15,8 8-1-15,-4 4-10 16,-2 2 0-16,-6 6-2 0,-7-1 2 15,-8 0 0-15,-6-3 1 16,0-3-1-16,-1-2 2 16,10-15-1-16,-18 18 0 15,18-18 0-15,0 0 0 16,-6 13-1-16,6-13 1 16,9 22 1-16,-1-6 0 15,-1 4 1-15,0 6 0 16,1 4-1-16,-1 2 2 15,-1 0-2-15,-2 0 1 16,-4-6-2-16,-4 0 1 16,-7-8-1-16,-4-3 0 0,-5-7-3 15,-5-5-4-15,4-1-14 16,-9-14-35-16,15 4-77 16,2-4-5-16,9-5 3 15,9-4-5-15</inkml:trace>
  <inkml:trace contextRef="#ctx0" brushRef="#br0" timeOffset="57900.5539">5104 9661 199 0,'-14'22'153'15,"-3"10"-3"-15,-6 5 1 16,2 14-108-16,5-2-25 15,11 7 3-15,8-7-12 16,12-6-5-16,9-11-3 16,7-12-1-16,6-14 0 15,4-13-2-15,0-13 2 16,-3-9-2-16,-7-9 1 16,-10-5-2-16,-9-2 2 15,-12 1-4-15,-12 6-1 0,-12 5-2 16,-8 11-3-16,-10 4-7 15,5 13-10-15,-6-2-24 16,16 17-41-16,3-6-49 16,24-4-2-16,0 0 3 15</inkml:trace>
  <inkml:trace contextRef="#ctx0" brushRef="#br0" timeOffset="58188.0413">5339 9594 199 0,'-13'14'149'0,"11"2"-6"15,-6 1 3-15,16 2-116 16,1-5-10 0,10 2-6-16,6-4-14 0,3-8-5 15,4-2-2-15,-8-8 0 16,2-3-1-16,-15-4-1 15,-5 0-4-15,-19 0-4 16,-2 6-5-16,-17-2-16 16,8 14-34-16,-9 0-63 15,3 4-1-15,6 1 0 16,6 0 41-16</inkml:trace>
  <inkml:trace contextRef="#ctx0" brushRef="#br0" timeOffset="58471.4314">5378 9367 111 0,'35'7'147'0,"5"6"0"15,19 12-4-15,6 2-72 16,9 18-49-16,-3 5 2 15,-5 20-3-15,-21 9-7 0,-12 13 1 16,-26 8-6-16,-18 4 4 16,-20-2-4-16,-6 1 0 15,-5-11-4-15,1-11-11 16,4-8-32-16,-3-22-112 16,19-14-1-16,4-18-1 15,17-19-7-15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1T20:07:06.49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1714 5406 167 0,'-9'22'141'0,"2"1"-4"16,7-23-1-1,-1 13-113-15,1-13-2 16,14-30-1-16,-1-11-8 0,3-15-3 16,-4-16-6-16,3-9 2 15,-3-4-3-15,1 1-4 16,-7 5 3-16,5 11-2 15,-6 15 3-15,-1 24 0 16,-4 29 1-16,17 10 1 16,-6 25-1-16,4 15 1 15,-1 12-3-15,9 7 2 16,1 4-7-16,2-6-2 16,2-2-14-16,-8-17-20 15,8 1-53-15,-13-23-50 16,-6-9 2-16,-9-17-4 15</inkml:trace>
  <inkml:trace contextRef="#ctx0" brushRef="#br0" timeOffset="181.0396">1678 5177 178 0,'0'0'139'0,"0"0"-4"16,0 0 0-16,24-9-122 15,15 6-9-15,4 2-23 16,5-9-57-16,5 13-56 16,-1-5-5-16,-8 8-1 15</inkml:trace>
  <inkml:trace contextRef="#ctx0" brushRef="#br0" timeOffset="752.7995">1759 6025 189 0,'16'32'143'0,"-8"-2"-6"15,6 5 0-15,-4-6-127 16,2 1 3-16,-5-11-2 16,-7-19-7-16,0 0-2 15,0 0-1-15,-12-39 1 16,4-1-2-16,0-11 1 16,8-2-2-16,8-2 3 15,5 6-4-15,13 7 3 16,3 9-2-16,7 17 1 15,-1 10 0-15,-3 16 0 16,-6 9 0-16,-10 10-1 16,-7 4 2-16,-13 5-2 0,-7-1 2 15,-8-4-2-15,0-1 1 16,-6-9-1-16,11-8 0 16,14-15 1-1,0 0-2-15,0 0 1 0,21 10 0 16,9-7 1-16,3 1-2 15,5 7 1-15,-4 4 1 16,-8 8 2-16,-15 6-1 16,-17 2 4-16,-11 3-3 15,-15-3 4-15,-14 0-3 16,-6-5 2-16,-2-3-9 16,6-6-10-16,5-18-30 15,22-1-91-15,7-15-3 0,16-6-6 16,13-10-2-16</inkml:trace>
  <inkml:trace contextRef="#ctx0" brushRef="#br0" timeOffset="1239.4741">2577 5634 185 0,'8'32'146'0,"-3"7"-1"0,2 10-2 16,-7 2-126-16,4 2-3 15,-3-4-3 1,4-9-4-16,-10-11-5 16,4-10 0-16,1-19 0 0,-11-16-3 15,5-21-1-15,2-21-2 16,0-16-1-16,8-9 6 15,10-7-4 1,7 4 5-16,13 3-3 0,5 14 5 16,2 19-1-16,5 24 6 15,-3 18-5-15,-6 21 1 16,-11 13 0-16,-10 13-6 16,-15 8 4-16,-11 3-5 0,-10 1 4 15,-3-4-5 1,-4-6 5-16,1-7-5 15,4-9 2-15,9-4 3 16,7-6-2-16,10-2 0 0,9-2 1 16,9 2-2-16,9 3-3 15,3-3-4-15,8 7-10 16,-7-8-11-16,5 12-30 16,-15-16-62-16,7 3-24 15,-10-9 0-15,-1-4 1 16</inkml:trace>
  <inkml:trace contextRef="#ctx0" brushRef="#br0" timeOffset="1682.3573">3484 5593 198 0,'6'12'153'15,"11"-7"-4"-15,0-10-1 16,14 1-128-16,2 1-16 15,-1-2-15-15,8 7-52 16,-14-6-79-16,0 4-7 16,-26 0 1-16,16 3-3 15</inkml:trace>
  <inkml:trace contextRef="#ctx0" brushRef="#br0" timeOffset="1815.9598">3524 5763 135 0,'-7'21'146'15,"7"-21"0"-15,15 21-7 16,3-24-85-16,7-7-94 16,10 5-91-16,4-6-5 15,2-2-9-15,-6-3-3 16</inkml:trace>
  <inkml:trace contextRef="#ctx0" brushRef="#br0" timeOffset="2647.4963">4883 4545 231 0,'-36'-25'127'16,"-4"7"3"-16,-11-5-49 15,2 14-69-15,3 9 2 16,11 12 0-16,5 6-5 15,10 17-3-15,13 10-3 16,7 14-3-16,5 20 3 0,10 19 0 16,-1 23 3-16,2 18-4 15,-3 17 5 1,-3 17-3-16,-6 10 4 16,-3 8-2-16,-5-5 5 0,3-6-5 15,-4-8 1-15,0-8 1 16,-1-11-3-16,2-14 2 15,-1-11 0-15,1-10-1 16,3-6-4-16,1-13 2 16,0-11-2-16,1-11 0 15,7-12 0-15,-3-12-1 16,8-11-2-16,3-15 0 16,6-7-3-16,1-8-2 0,6-6-10 15,-8-11-17 1,11 10-47-16,-7-13-71 15,-2 3 1-15,-7-4-2 16,-3 0 11-16</inkml:trace>
  <inkml:trace contextRef="#ctx0" brushRef="#br0" timeOffset="3900.7132">5181 5764 123 0,'-11'31'138'16,"-3"-10"3"-16,10-6-2 15,4-15-105-15,0-15-10 0,5-14 0 16,16-7-9-16,-1-13-12 15,3-4 2 1,2-3-6-16,1 2 5 16,-4 5-5-16,-1 12 7 0,-1 12-6 15,-4 19 7-15,1 16 2 16,0 15-7-16,-3 10 5 16,3 5-8-16,2 6 1 15,-1 0-13-15,7 2-9 16,-12-19-33-16,13 4-65 15,-14-19-21-15,-12-14-4 16,0 0 3-16</inkml:trace>
  <inkml:trace contextRef="#ctx0" brushRef="#br0" timeOffset="4042.4365">5207 5681 141 0,'-26'10'132'15,"26"-10"3"-15,-9 20-4 16,23-16-119-16,20-4-26 15,18 4-51-15,1-8-55 16,11-5-11-16,-3-1-1 16</inkml:trace>
  <inkml:trace contextRef="#ctx0" brushRef="#br0" timeOffset="4239.2649">5844 5725 134 0,'34'41'147'16,"-4"0"-1"-16,9 10-2 0,-4-8-78 16,4 9-49-16,-1-7-8 15,-6-6-12-15,3-3-26 16,-14-20-29-16,7-2-72 16,-11-15-12-16,0-12 1 15,-9-19-2-15</inkml:trace>
  <inkml:trace contextRef="#ctx0" brushRef="#br0" timeOffset="4382.7362">6142 5802 190 0,'-43'40'142'0,"-10"9"-3"16,-2 13 0-16,-2-1-126 0,14 1-7 16,5-7-21-16,3-21-42 15,22-6-81-15,13-28-4 16,0 0 1-16,11-23 6 15</inkml:trace>
  <inkml:trace contextRef="#ctx0" brushRef="#br0" timeOffset="4676.7536">5929 5523 159 0,'-12'-14'139'0,"13"-3"-5"16,11-5-1-16,-11-7-115 15,16 0-7-15,4-3-3 16,5 5-3-16,-5 1-2 16,-3 9-4-16,-6 9 3 15,-12 8 0-15,18 12-2 16,-10 5 0-16,-6 6-6 0,-1-1-10 15,11 11-30 1,-11-5-84-16,15-4-1 16,-3-4-6-16,5-2 2 15</inkml:trace>
  <inkml:trace contextRef="#ctx0" brushRef="#br0" timeOffset="5365.0818">6451 6259 125 0,'7'28'145'0,"-5"0"-1"16,0 7 0-16,-2-15-70 15,3 12-57-15,-4-9 6 16,6-6-8-16,-5-17-10 16,0 0-1-16,8-29-6 0,-2-4 2 15,5-10-3-15,3-5 2 16,5-5-3-16,6 4 3 16,5 4-2-16,2 13 1 15,-3 11 3-15,1 11-1 16,-7 11 0-16,-6 14 0 15,-11 8 0-15,-7 4 0 16,-12 3 0-16,-2-1 0 16,-5-1-1-16,3-7 2 15,-2-3-2-15,19-18 0 16,-14 16 0-16,14-16 0 16,22 1-1-16,1 0-1 15,3 5 5-15,4 1-2 0,1 8 3 16,-1 1-2-16,-11 7 5 15,-7 3-2 1,-13 1 2-16,-11 1 1 16,-14-7-4-16,-5 2-1 0,-13-5 1 15,0-3-2-15,3-4-6 16,-2-10-11-16,15 6-37 16,-1-7-89-16,29 0-6 15,-15-8 4-15,15 8-7 16</inkml:trace>
  <inkml:trace contextRef="#ctx0" brushRef="#br0" timeOffset="6387.2224">7841 6500 20 0,'16'6'129'16,"7"2"7"-16,2 5 0 16,-9-1-57-16,12 20-22 15,-11-3-7-15,0 14-14 16,-15-1-18-16,-4 2-11 16,-7 1-17-16,-7-13-20 15,3 3-50-15,-6-21-62 16,6-15 0-16,6-17-1 0,7-16 23 15</inkml:trace>
  <inkml:trace contextRef="#ctx0" brushRef="#br0" timeOffset="12520.7705">8496 5683 70 0,'0'0'125'0,"0"0"4"0,0-26-6 16,1-11-72-16,4-1-29 15,4-8-9-15,6 3 2 16,-1-2-12-16,3 6 4 16,1 10-4-16,-2 14 6 15,-16 15 0-15,24 17-4 16,-19 12 7-16,3 11-6 16,-4 3 0-16,7 5-11 15,-1 1-9-15,-6-13-27 16,13 0-35-16,-6-16-56 15,2-7-2-15,-13-13 1 16</inkml:trace>
  <inkml:trace contextRef="#ctx0" brushRef="#br0" timeOffset="12668.113">8541 5607 89 0,'0'0'124'15,"0"0"-3"-15,0 0 0 16,12-14-104-16,13 12-36 15,-1-2-59-15,14 1-34 16,-3 1-6-16,1 1-6 16</inkml:trace>
  <inkml:trace contextRef="#ctx0" brushRef="#br0" timeOffset="12839.7466">8971 5795 82 0,'18'41'125'0,"-2"4"-3"16,6 0-1-16,-5-2-89 16,6-3-29-16,2-9-13 15,2-7-30-15,-9-19-45 16,7-11-35-16,-2-16-2 16,-8-14 15-16</inkml:trace>
  <inkml:trace contextRef="#ctx0" brushRef="#br0" timeOffset="12984.6696">9239 5774 170 0,'-10'42'130'16,"7"14"1"-16,-9 11-41 16,7 22-59-16,-12 6-7 15,10 4-13-15,-3-3-20 16,-2-18-31-16,13-9-63 16,-4-24-26-16,1-20-4 15,2-25 2-15</inkml:trace>
  <inkml:trace contextRef="#ctx0" brushRef="#br0" timeOffset="13293.1402">9020 5598 123 0,'-14'-8'127'0,"14"8"2"0,1-25-2 16,8 1-109-16,7-4-8 16,7-8-5-16,2-3 2 15,2 0-9-15,-1 3 4 16,-2 6-5-16,-9 8 4 16,-15 22 4-16,0 0-3 15,5 22 6-15,-7 8-10 16,2 9-7-16,-1-3-24 0,14 9-30 15,-2-11-59-15,6-2-2 16,9-9-3 0,0-5 49-16</inkml:trace>
  <inkml:trace contextRef="#ctx0" brushRef="#br0" timeOffset="13791.5441">9612 6090 109 0,'-1'29'131'0,"0"1"3"16,-7 1-5 0,4 2-82-16,-4-10-36 15,6-4 2-15,2-19-4 16,0 0-5-16,-3-16-1 0,4-12-2 15,2-8 2-15,6-4-3 16,3-3 1-16,1 4-2 16,5 6 3-16,4 8-3 15,3 14 1-15,1 9 0 16,-3 14-1-16,-7 6 1 16,-3 4-1-16,-9 5 2 15,-7-1-2-15,-7 0 1 16,-3-4-2-16,-2-5 1 15,1-4-2-15,1-7 0 16,13-6-1-16,0 0 0 16,0 0 1-16,21 7 0 0,0-1 0 15,2 3 1-15,0 4 1 16,-2 5 2-16,-5 6 8 16,-10 0-4-16,-10 4 3 15,-7-3-2-15,-11 0 1 16,-3-5-8-16,-1-2-5 15,-4-11-28-15,13 3-49 16,-4-12-46-16,21 2-5 16,-4-15 2-16</inkml:trace>
  <inkml:trace contextRef="#ctx0" brushRef="#br0" timeOffset="13969.5971">10149 6445 184 0,'-7'39'138'16,"-1"0"-12"-16,-1-9-32 15,0 4-198-15,7-8-22 16,2-26-1-16,0 0-6 16</inkml:trace>
  <inkml:trace contextRef="#ctx0" brushRef="#br0" timeOffset="14751.6856">10662 5445 179 0,'0'0'130'15,"-4"-13"-7"-15,10 0-48 16,1-15-60-1,7 2 0-15,2-11-1 0,4 6-13 16,1-1 4-16,-1 7 1 16,-5 8 2-16,5 11-1 15,-20 6 0-15,19 23-1 16,-8 3-2-16,-1 8-5 16,-2 6-6-16,-3-5-30 15,10 4-69-15,-3-11-26 16,0-7 2-16,-12-21-4 0</inkml:trace>
  <inkml:trace contextRef="#ctx0" brushRef="#br0" timeOffset="14887.4948">10720 5403 137 0,'-13'3'125'16,"13"-3"-4"-16,13 2-32 15,5-9-180-15,17 2-25 16,7 0-6-16,6-1-1 15</inkml:trace>
  <inkml:trace contextRef="#ctx0" brushRef="#br0" timeOffset="15291.389">11107 5644 30 0,'4'-17'126'16,"6"0"7"-16,7 4 0 16,-5-7-61-16,16 11-27 15,-6-8 2-15,17 8-13 16,-6-4-21-16,6 4 5 15,-7 2-8-15,5 4-5 16,-10 5-3-16,-4 9-1 16,-10 9 0-16,-11 8 2 0,-17 8 6 15,-7 9-6 1,-6 5 0-16,-7 4 4 0,0-1-3 16,3-1 1-16,8-7-3 15,11-5-3-15,11-7-9 16,13-13-11-16,16 2-38 15,-4-21-85-15,16-5-2 16,-6-13-2-16,3-5 1 16</inkml:trace>
  <inkml:trace contextRef="#ctx0" brushRef="#br0" timeOffset="15441.015">11223 5845 158 0,'-13'1'132'15,"13"-1"-8"-15,6-13-25 16,21 2-177-16,10-6-42 16,3-8-2-16,2-2-8 15</inkml:trace>
  <inkml:trace contextRef="#ctx0" brushRef="#br0" timeOffset="15713.2131">11186 5337 162 0,'-5'-13'137'0,"9"-6"-7"16,9-5-3-16,6-6-123 16,13-2-1-16,-1-1 2 15,5 1-5-15,-3 6 1 16,-6 9 3-16,-10 8 0 15,-4 13 3-15,-11 11 0 16,1 9 0-16,-3 4-4 16,4 5-4-16,4 0-18 15,-1-10-34-15,19 2-77 16,-1-8-6-16,5-3 1 16,1-4 9-16</inkml:trace>
  <inkml:trace contextRef="#ctx0" brushRef="#br0" timeOffset="16216.2305">11781 6050 173 0,'-1'36'146'15,"-5"-4"-3"-15,3-1 1 0,-5-12-115 16,10-1-17-16,-2-18-1 16,0 0-6-16,15-11-7 15,-13-15-2 1,5-13 1-16,-2-10-2 0,0-1 3 16,2-2-1-16,6 6 2 15,0 5 1-15,1 11 3 16,3 13-2-16,2 15 1 15,-5 15 0-15,1 6-1 16,-4 7 0-16,-8 3-2 16,-4-2-2-16,-2-1-1 15,-5-5 1-15,3-6-2 16,5-15 1-16,0 0 0 0,0 0 1 16,14 12-1-16,-1-11 2 15,8 7 1 1,-4 0 0-16,1 7 1 15,-3 5 1-15,-8 3 1 0,-7 3 0 16,-11-2-2-16,-4 0-2 16,-4-6-10-16,-11-8-19 15,14 3-43-15,-8-14-63 16,11-6 1-16,2-11-3 16,10-6 48-16</inkml:trace>
  <inkml:trace contextRef="#ctx0" brushRef="#br0" timeOffset="16764.5514">12217 4727 203 0,'14'-9'143'16,"11"-2"-5"0,14 2-2-16,0-3-127 15,12 7 1-15,3-1-3 16,-1 10-2-16,-2 9-2 0,-11 15-5 15,-12 16 4-15,-13 18-5 16,-13 21 4-16,-10 12-3 16,-4 17 8-16,-4 10-7 15,-2 7 6-15,0 8-2 16,10 2 2-16,4-3 1 16,6-9 4-16,5 1 0 15,3-7 1-15,1-4 2 16,-2-4-1-16,4-9 0 15,-6-8-1-15,-3-3-2 16,-4-8-3-16,-9-10 0 16,-2-10-7-16,-4-11 6 0,-4-7-7 15,-4-13 6-15,-3-9-7 16,-5-9 6-16,0-6-8 16,-2-9-4-16,5 4-17 15,-5-18-63-15,11 8-59 16,5-6-5-16,6-5 1 15,9-6-10-15</inkml:trace>
  <inkml:trace contextRef="#ctx0" brushRef="#br0" timeOffset="20575.527">5539 7732 109 0,'-10'31'135'15,"3"20"0"-15,11 20 0 16,3 10-104-16,21 13-10 0,14 0-1 16,20-2-5-16,15-14-10 15,14-19 0-15,14-23-3 16,16-22 1 0,8-24 0-16,6-14-1 0,3-15 1 15,1-10-1-15,-5-5 2 16,-7 4-3-16,-8 4 0 15,-8 10 1-15,-20 10 2 16,-11 8 1-16,-11 11 1 16,-7 9-1-16,-14 5 1 15,-1 3 0-15,-10 3 1 16,-5 0-2-16,-6-3-2 0,-1-1 0 16,-8-8-2-16,2-7-1 15,-1-5 0-15,4-8 0 16,2-5 2-16,7-5-2 15,6-2 3-15,8 0 0 16,12 3 3-16,8 5 0 16,7 6 1-16,15 7-1 15,3 5-1-15,10 7 0 16,5 2-2-16,9 3 0 16,3-1-2-16,4-2 0 15,9-4 1-15,10-2 4 16,15-9-3-16,12-6 3 15,11-9-5-15,6-7-4 0,3-10-3 16,-10-12-8-16,-2 2-16 16,-33-18-39-16,-23 12-79 15,-42 2-5-15,-34 8 3 16,-39 9 1-16</inkml:trace>
  <inkml:trace contextRef="#ctx0" brushRef="#br0" timeOffset="21268.6512">6447 8774 128 0,'0'39'140'16,"-1"9"1"-16,2 2 1 0,-2-11-62 15,4 3-68-15,10-9-3 16,9-10 3-16,4-16-5 16,2-14-3-16,0-16-3 15,1-12-3-15,-4-9-4 16,-6-11-1-16,-6 1-12 16,-12 0-7-16,1 12-15 15,-12 0-12-15,14 23-15 16,-13 0-13-16,9 19-6 15,15 9 18-15,9 11 29 16,-4 1 18-16,7 3 33 16,7 8 21-16,-7-9 25 0,8 10 19 15,-18-8 13-15,4 9-17 16,-12-12-16-16,4 4-12 16,-16-10-18-16,10-3-11 15,-7-13-12-15,0 0-8 16,1-16-6-16,3-12 1 15,8-2-7-15,1-13 5 16,9 2-6-16,-5 0 6 16,8 7 1-16,-1 11 10 15,-2 15 3-15,-4 15-3 16,-2 10 9-16,-3 15-7 16,-2 4 6-16,0 4-7 15,-1-1-6-15,-5-10-29 0,15-7-38 16,-7-12-51-16,-13-10-5 15,21-19 1 1</inkml:trace>
  <inkml:trace contextRef="#ctx0" brushRef="#br0" timeOffset="21413.2146">7287 8712 159 0,'5'27'134'0,"3"4"-5"16,-11-5-10-16,-2-2-136 15,-1-8-67-15,6-16-40 16,0 0-2-16,-13-14-6 0</inkml:trace>
  <inkml:trace contextRef="#ctx0" brushRef="#br0" timeOffset="21533.688">7219 8409 92 0,'-10'-27'91'16,"10"27"-34"-16,0 0-92 15,0 0-67-15,21-2 0 16,-3 2 102-16</inkml:trace>
  <inkml:trace contextRef="#ctx0" brushRef="#br0" timeOffset="21669.96">7539 8497 166 0,'24'36'141'15,"-3"7"0"-15,-5 3-5 16,-14 2-113-16,5-3-35 15,5 0-46-15,-10-11-75 16,0-12-5-16,-4-6-3 0,2-16 17 16</inkml:trace>
  <inkml:trace contextRef="#ctx0" brushRef="#br0" timeOffset="21790.1059">7471 8650 173 0,'-4'-15'136'0,"4"15"-8"16,17-7-7-16,5 10-148 15,8-6-66-15,9-1-28 0,14 1-8 16,-2-6-1 0</inkml:trace>
  <inkml:trace contextRef="#ctx0" brushRef="#br0" timeOffset="21988.7598">7924 8633 254 0,'12'27'142'15,"0"6"4"-15,6 6-47 16,-4-9-72-16,7 5-7 15,-1-13-1-15,4-5-16 16,-7-16 0-16,0-8-4 16,-3-13-6-16,-6-12-2 15,2-4-14-15,-10-13-8 16,7 10-24-16,-7-8-16 16,14 18-24-16,-7 0-22 15,7 14-20-15,0 14 3 16</inkml:trace>
  <inkml:trace contextRef="#ctx0" brushRef="#br0" timeOffset="22212.5074">8266 8673 134 0,'14'7'129'0,"6"-4"-9"15,4-4-48-15,1-17-27 16,9 4-10-16,-7-12-14 16,-1 4-11-16,-4-5 1 15,-14 11-1-15,-8 16 7 16,-13-9 1-16,-14 18 2 0,-1 11-1 15,-7 8-1 1,9 8-9-16,7 0-6 16,7-4-18-16,23-1-22 15,2-21-35-15,26-1-65 0,2-12-7 16,10-14 1-16,2-8 3 16</inkml:trace>
  <inkml:trace contextRef="#ctx0" brushRef="#br0" timeOffset="22361.7706">8718 8529 115 0,'-21'-8'143'16,"3"23"0"-16,-12 8 4 16,-2 6-68-16,7 13-50 15,-4-6-1-15,19 1-21 16,13-5-16-16,6-18-34 16,26 2-69-16,0-16-31 15,15-17-1-15,-2-8-1 16</inkml:trace>
  <inkml:trace contextRef="#ctx0" brushRef="#br0" timeOffset="22525.7564">8983 8366 171 0,'0'0'149'0,"1"17"-1"16,-7 22 3-16,-2 0-85 16,3 16-60-16,-3 5-7 15,4-5-19-15,8 0-33 16,-9-20-40-16,6-8-51 15,-1-13-5-15,0-14 5 16</inkml:trace>
  <inkml:trace contextRef="#ctx0" brushRef="#br0" timeOffset="23247.9293">8894 8547 53 0,'17'-17'129'16,"8"10"1"-16,5 4 7 15,-2 2-76-15,13 11-15 16,-8-6-5-16,5 9-14 15,-13-3-10-15,-4 6-3 16,-10 0-4-16,-3 1-1 16,-13 2-3-16,2 0-1 15,-1-2-1-15,2-3-4 16,2-14-3-16,7 18-8 16,13-18-5-16,-4-9-2 15,11-2-1-15,-5-11 0 0,5 0 0 16,-11-4 4-1,-6 3 5-15,-10 0 7 16,-10 6 10-16,-5 5 3 16,-8 2 1-16,4 9 1 0,-6 1 0 15,13 4-2-15,12-4-1 16,0 0-1-16,28 16-4 16,5-9 2-16,6 2 0 15,4 2 4-15,-3 1 0 16,4 4 3-16,-15-3 0 15,-2 4 1-15,-14-5-2 16,0 1-1-16,-13-13-3 0,0 0-2 16,0 0-2-16,0 0-2 15,0-24-1 1,9 3-3-16,8-4-2 16,0-4-2-16,10 1-3 0,6-1-9 15,6 11-11-15,-9-6-26 16,16 18-27-16,-9-7-32 15,8 12-4-15,-8-7 25 16,7 14 33-16,-13-9 28 16,-3 2 33-16,0 4 34 15,-28-3 37-15,27-5 36 16,-27 5 8-16,0 0-22 16,-29 5-29-16,29-5-19 0,-33 19-20 15,18-6-11 1,1 2-10-16,6 1-4 15,11 3-4-15,3-3-1 16,13 1 0-16,-1-2 0 0,5 1 0 16,-5-3 1-16,-6 0 2 15,-12-13 2-15,-4 20-1 16,-10-12-7-16,-11 1-12 16,-3-10-28-16,7 3-66 15,-1-2-33-15,9-5 3 16,13 5-4-16</inkml:trace>
  <inkml:trace contextRef="#ctx0" brushRef="#br0" timeOffset="23526.5012">10499 8431 186 0,'0'23'148'0,"-18"-5"1"16,-1 4-4-16,-2 5-109 15,5-5-20-15,11 3 2 16,5-8-14-16,0-17-6 16,30 16-4-16,-7-20 0 15,6-5-3-15,-6-11-4 16,-3-1-2-16,-7-9-5 16,-4 6 1-16,-9-2-4 15,-3 10-1-15,-12-3-10 16,15 19-18-16,-22-4-37 15,22 4-39-15,-2 16 2 0,2-16 1 16</inkml:trace>
  <inkml:trace contextRef="#ctx0" brushRef="#br0" timeOffset="23723.1091">11051 8208 130 0,'5'-34'151'16,"-15"9"-1"-16,-19 12 2 15,1 22-90-15,-16 2-17 16,10 24-10-16,-2 4-20 16,10 10-11-16,13 6-14 15,2-5-15-15,15 8-45 0,-8-12-76 16,8-8-4-16,-3-11-3 16,-1-11 3-16</inkml:trace>
  <inkml:trace contextRef="#ctx0" brushRef="#br0" timeOffset="23842.3603">10773 8513 166 0,'-1'-17'145'16,"6"4"-3"-16,16 1 3 16,-5 2-111-16,20 4-29 15,8 8-50-15,3-1-91 16,-7-2-5-16,-2 2-3 16,-11-2-2-16</inkml:trace>
  <inkml:trace contextRef="#ctx0" brushRef="#br0" timeOffset="25024.1751">7315 9200 151 0,'20'-8'136'0,"-20"8"0"16,0 0-2-16,-20 31-106 0,-16-7-8 16,0 11 2-16,-8-3-8 15,3 2-6-15,5-5-1 16,10-4-3-16,13-5 0 16,14-7-3-16,20-2 1 15,4-3-5-15,16 0 5 16,7 1-3-16,-5 7 0 15,-1 3 4-15,-10 2-4 0,-11 8 5 16,-14 1-1 0,-15 5 4-16,-13 0-5 15,-8 1 5-15,-4-7-5 16,-4-4 2-16,4-3-2 0,5-5-1 16,10-1-2-16,5-7 1 15,13-9-2-15,0 0 1 16,13 17 0-16,-1-10-2 15,7 4 2-15,-2 3 1 16,-5 6 1-16,-6 9 3 16,-7 6 0-16,-9 4 2 15,-7 3 1-15,-4 2 1 16,0 1-2-16,2-3 0 16,8-9-5-16,11-8-4 15,12-8-10-15,13-16-18 16,20 2-41-16,-2-17-69 15,10-14-2-15,2-11-3 0,-3-7 3 16</inkml:trace>
  <inkml:trace contextRef="#ctx0" brushRef="#br0" timeOffset="25480.5884">7614 9620 230 0,'9'24'145'0,"-5"8"1"15,1 2-3-15,-14-2-118 16,8 1-8-16,-2-7-2 16,3-8-4-16,0-18-10 15,0 0-3-15,0-19-1 0,3-13-1 16,3-10 1-16,5-8-3 16,8-4-2-16,-2 1 0 15,12 8 3-15,-2 9 0 16,2 13 7-16,-7 13-3 15,-2 14 2-15,-8 15 2 16,-12 10 2-16,-6 3 1 16,-10 4-2-16,-2 0 1 15,-7-6-6-15,3-5 3 16,4-9-3-16,18-16-2 16,0 0 1-16,0 0-1 15,17 7 0-15,7-10 0 16,6 6 1-16,4 4 1 0,-3 7 2 15,-3 7 2-15,-10 6 0 16,-12 8 1-16,-12 2-2 16,-14 2 1-16,-7-3-4 15,-6-6-3-15,-2-1-17 16,-7-20-26-16,16-2-59 16,-4-15-35-16,17-14-2 15,8-11 1-15</inkml:trace>
  <inkml:trace contextRef="#ctx0" brushRef="#br0" timeOffset="26017.1637">8002 9305 224 0,'16'-22'133'15,"2"8"-4"-15,9-3-51 16,7-5-70-16,1 2-1 15,4 0 1-15,-2 5-7 16,-6 8 0-16,-16 11 4 16,-15 9 2-16,-15 13 3 15,-18 6 1-15,-3 8 3 16,-6 1 2-16,3 6-1 16,10-3-1-16,5-4-2 15,15-7-5-15,18-5 0 0,12-8-3 16,11-3-2-16,10-4-4 15,5-4 3-15,-4-3-2 16,-7-2-1-16,-8 5 2 16,-13 1 0-16,-10 4 1 15,-15 5 2-15,-5 0-1 16,-8 4 1-16,-2-2-3 16,2 1 2-16,5-2-3 15,6-5-1-15,11-1-2 16,1-14 2-16,15 17-1 15,9-9 1-15,4 0 0 16,5 1 1-16,-2 1 2 0,-3 3 1 16,-4 4 1-16,-7 6-1 15,-11 3 1 1,-15 5 0-16,-14-3-2 0,-6 1-2 16,-2-1-8-16,-5-8-12 15,10 3-34-15,-4-16-70 16,10-11-15-16,15-12-3 15,12-7 1-15</inkml:trace>
  <inkml:trace contextRef="#ctx0" brushRef="#br0" timeOffset="26185.9556">8768 9627 237 0,'2'27'145'16,"-2"3"-4"-1,-3 5-7-15,-6-3-120 16,9 0-64-16,-10-11-71 0,10-21-14 16,0 0-5-16,0 0-3 15</inkml:trace>
  <inkml:trace contextRef="#ctx0" brushRef="#br0" timeOffset="26499.562">8713 9410 176 0,'0'0'129'0,"24"2"9"0,-3 9 0 16,-9 8-107 0,18 7-19-16,3 1 2 15,0 5 1-15,2 1-5 16,-7 5 4-16,-4-4-4 0,-7 3 3 16,-9-9-3-16,-2 0-2 15,-2-7-3-15,-9-8-7 16,5-13-7-16,0 0-4 15,0 0-1-15,6-30 0 16,1 4 2-16,3-3 4 16,11 0 5-16,-3 4 3 15,7 3 4-15,1 10 1 16,-2 9-2-16,-4 11-7 16,2 10-17-16,-9-2-30 15,8 9-69-15,-8-1-14 16,0-3-2-16,-6-4 2 15</inkml:trace>
  <inkml:trace contextRef="#ctx0" brushRef="#br0" timeOffset="26703.5943">9676 9306 248 0,'12'28'156'16,"-7"15"3"-16,-10 10-7 0,-2 11-132 15,-1-2-11 1,-2-1-11-16,4-2-33 16,-6-22-33-16,15-2-44 15,-11-21-34-15,8-14-1 0,-5-14 3 16</inkml:trace>
  <inkml:trace contextRef="#ctx0" brushRef="#br0" timeOffset="26936.688">9596 9521 197 0,'0'0'137'15,"24"-11"-1"-15,5 11-2 16,-2-2-94-16,17 4-24 16,7-9-10-16,1-5-14 15,2-5-8-15,-9-9 0 16,-10 0 6-16,-15 1 5 16,-12 2 5-16,-10 10 6 15,-22 6 3-15,1 16 13 16,-6 7 1-16,3 14-3 0,2 6-13 15,11 3-14-15,15 4-31 16,6-11-32-16,21-5-60 16,-1-9-11-16,11-14-5 15,0-11 5-15</inkml:trace>
  <inkml:trace contextRef="#ctx0" brushRef="#br0" timeOffset="27485.2687">10153 9477 241 0,'0'0'146'16,"22"10"-3"-16,-16 3-34 15,6 16-54-15,-12-8-26 16,9 7-7-16,-6-8-17 16,2-4-2-16,-5-16-5 0,13 3-3 15,-13-3-5-15,21-34-13 16,-5 8-9-16,-1-8-15 16,9 5-4-1,-2-7-3-15,7 14 10 0,-8 1 11 16,5 12 21-16,-8 10 17 15,-4 8 19-15,6 16 16 16,-19-5 9-16,12 12 5 16,-14-8-6-16,5 6-10 15,-4-8-17-15,5 3-4 16,-1-10-12-16,-4-15-6 16,9 15-6-16,-9-15-6 15,13-15-1-15,-8-6-10 0,7-4 0 16,-7-8 2-16,9 6 8 15,-2-4 4 1,5 8 9-16,0 7 4 16,-3 6 10-16,0 16 9 0,-1 7 1 15,-1 10 0-15,-8 0-6 16,2 3-2-16,-5-4-8 16,1-2-1-16,6-7-13 15,-8-13-1-15,15 4-1 16,-3-17-1-16,6-5-5 15,4-4 1-15,1 0 6 16,5 1 3-16,-5 5 5 0,-1 4 2 16,0 8 6-16,-4 8-4 15,-2 11 0-15,-16-15-14 16,22 36-38-16,-19-23-50 16,6 1-41-16,-9-14 5 15,22 6-12-15</inkml:trace>
  <inkml:trace contextRef="#ctx0" brushRef="#br0" timeOffset="27714.4421">11111 9351 26 0,'10'-27'132'15,"-6"11"0"-15,-8 3 3 16,-10 9-62-16,2 18-27 16,-8 0-9-16,13 15-16 15,-1 0-6-15,10 4-5 16,7-1-1-16,4 1 2 15,2-4-1-15,-1-4 1 16,-6-4-1-16,-5-2-3 0,-8-3-13 16,-10-9-18-16,-3 3-59 15,0-5-54-15,-5-4-3 16,-2 2 2-16,2-5-2 16</inkml:trace>
  <inkml:trace contextRef="#ctx0" brushRef="#br0" timeOffset="28057.7978">11720 9309 207 0,'0'0'149'0,"-11"29"3"15,-16-6 2-15,8 9-118 16,-6-2-15-16,7 5-1 16,5-8-9-16,10-4-5 15,3-23-4-15,31 16-3 16,-3-20-12-16,-1-12 0 16,-1-8 0-16,0-10-3 15,-9 0 3-15,-9-1-2 16,-4 8-1-16,-10 1-2 15,-1 11-2-15,-9 4-15 0,16 11-29 16,-18 13-48-16,18-13-25 16,6 24-2-16,18-15 7 15</inkml:trace>
  <inkml:trace contextRef="#ctx0" brushRef="#br0" timeOffset="28339.9914">12141 9109 11 0,'16'-55'141'0,"-12"10"5"15,-11 11 1-15,-22 12-55 16,10 36-20-16,-18 12-15 16,10 25-24-16,1 9-22 15,5 8-8-15,11 10-10 0,-7-10-16 16,17 6-29-16,-18-25-20 16,18-3-40-16,-15-23 9 15,15-4 28-15,-19-22 20 16,19 3 25-16,-18-28 25 15,7 1 33-15,19 8 27 16,-8-7 40-16,16 9-7 16,-2-5-28-16,22 12-26 15,-2 4-58-15,4 6-95 16,-3-7-6-16,1 9-9 16,-11-7-2-16</inkml:trace>
  <inkml:trace contextRef="#ctx0" brushRef="#br0" timeOffset="29215.5504">13187 8793 68 0,'-23'-6'130'0,"1"7"7"16,-11-2-3-16,-15 0-89 15,17 8-10-15,-11-3-6 16,10 5-14-16,1 2-11 0,14 2-2 16,13 2-3-16,12-1-2 15,11 2-1-15,18 1 1 16,3 5-2-16,-1 0 2 16,0 2 2-16,-13 5 4 15,-14 1 1-15,-19 6 2 16,-22 0 0-16,-12 3 2 15,-18-4 0-15,-5 0 1 16,-4-8-3-16,7-2 0 16,10-8-4-16,15-1 1 15,14-8-1-15,22-8-2 16,12 18-1-16,12-8 0 16,7 3 0-16,5 1 1 0,-5 6 7 15,-9 4 0 1,-12 6 2-16,-14 4 2 15,-17 1-1-15,-4 1 3 16,-13 2-2-16,-4-4 1 0,6-2-11 16,7-5-5-16,18-2-20 15,11-25-39-15,0 0-80 16,35 10 1-16,2-21-3 16,8-7 3-16</inkml:trace>
  <inkml:trace contextRef="#ctx0" brushRef="#br0" timeOffset="29516.7038">13085 9514 173 0,'-6'13'155'0,"6"-13"-7"0,0 0 4 16,19-8-109-16,8-8-33 15,4-15-2-15,9-6-10 16,2-9-10-16,-1-14-3 15,3 1 4-15,-5 0 0 16,-6 9 11-16,-11 6 1 16,-6 14 5-16,-16 30 3 15,0 0 1-15,2 29 1 16,-10 14-2-16,-2 12-2 16,1 3-2-16,4-1-10 15,7 4-27-15,-6-21-44 16,16-6-67-16,-3-11 4 15,-9-23-4-15,18 11-4 0</inkml:trace>
  <inkml:trace contextRef="#ctx0" brushRef="#br0" timeOffset="29641.2265">13299 9366 111 0,'0'0'109'15,"0"0"-23"-15,39-18-88 16,5 12-105-16,-4-18-5 15,19 7 28-15</inkml:trace>
  <inkml:trace contextRef="#ctx0" brushRef="#br0" timeOffset="30147.5692">13687 8812 150 0,'30'-9'140'15,"-3"9"1"-15,11 0-5 16,1-2-117-16,0 11-2 16,-13 1-1-16,0 6-11 15,-22 7-4-15,-10 5 1 16,-20 2 0-16,-5 0 1 16,-6 5-2-16,3-3 2 15,1-1-2-15,15-2 0 16,8-1-3-16,12-3 1 0,14 1-3 15,3-1 0-15,5-3 1 16,2-2-1-16,-5 0 0 16,-8-1 3-16,-10-2 1 15,-5 0 2-15,-12-4-1 16,-5 0 1-16,3-3 1 16,-3 1 0-16,5 0-1 15,14-11 0-15,-5 19-3 16,5-19 1-16,25 20 0 15,-3-7 1-15,2 3 6 16,-3 1-1-16,4 6 5 16,-6 2 1-16,-10-1 3 0,2 4 2 15,-11-2 0-15,-2 3 0 16,-9-6-8-16,-2 3 3 16,-4-9-7-16,-4-1-5 15,5 1-15-15,-8-14-41 16,4 1-91-16,2-4 0 15,5-4-4-15,13 4 1 16</inkml:trace>
  <inkml:trace contextRef="#ctx0" brushRef="#br0" timeOffset="34885.4403">3047 11807 192 0,'0'0'137'15,"28"16"1"-15,-10-15-6 16,7 4-97-16,1-4-29 16,7-1-9-16,5 4-21 15,-11-11-52-15,4 10-55 16,-10-3-6-16,-21 0 3 0,0 0 0 15</inkml:trace>
  <inkml:trace contextRef="#ctx0" brushRef="#br0" timeOffset="35028.7638">3075 12032 229 0,'-3'17'139'15,"3"-17"2"-15,16 7-15 16,7-2-151-16,2-7-91 15,15 4-16-15,0-2-2 16,6-2-11-16</inkml:trace>
  <inkml:trace contextRef="#ctx0" brushRef="#br0" timeOffset="35929.2468">4332 11162 106 0,'6'-19'122'16,"-14"5"-2"-16,-19 8-1 16,-9 12-88-16,-15-2-3 0,0 12 2 15,-4-3-16-15,1 4-2 16,5-1-7-1,9 3-1-15,11 1 1 16,10 9 0-16,6 14 2 0,10 22 3 16,3 29-3-16,9 27 3 15,-1 32-3-15,5 27 5 16,4 21-2-16,0 15-3 16,4 9 0-16,-5 1-3 15,0-10 3-15,-7-5-4 16,-2-18 5-16,-1-10-6 15,-9-15 2-15,-3-14 2 16,1-15 1-16,-2-15-5 16,2-18 3-16,5-13-2 15,4-18 1-15,5-16-2 16,11-14 2-16,0-14-6 16,10-10 2-16,5-13 0 0,7-8-1 15,-2-8 0-15,0-3-3 16,-2-2-2-16,-2 3-8 15,-10-3-12-15,4 13-39 16,-30 0-76-16,30-1-5 16,-30 1 0-16,0 0-4 15</inkml:trace>
  <inkml:trace contextRef="#ctx0" brushRef="#br0" timeOffset="51796.7786">5160 11456 212 0,'14'13'145'0,"-7"2"-1"15,-1 9-2-15,-8-4-105 16,4 6-17-16,-3-5-1 16,5-6-7-16,-4-15-8 15,0 0-3-15,0 0-1 16,9-24-1-16,-12-6 0 15,-4-5 0-15,-5-3 1 16,-10 4 0-16,-9 6 4 16,-3 14 2-16,-8 14 1 15,0 14 1-15,-1 18-1 0,4 11 2 16,9 8-2-16,10 5 0 16,15 1-5-16,10-8-1 15,19-9-7-15,4-13-4 16,15-5-10-16,-4-19-17 15,13 6-37-15,-16-20-67 16,7 3-7-16,-10-10 0 16,-1 4 3-16</inkml:trace>
  <inkml:trace contextRef="#ctx0" brushRef="#br0" timeOffset="52161.5675">5557 11345 264 0,'-15'12'154'15,"-5"17"-3"-15,-8 7 0 16,12 14-119-16,-9 4-11 16,18 6 2-16,4-5-11 15,13-3-6-15,11-12-4 16,10-11-1-16,12-20 0 15,8-18-2-15,13-20 2 16,-1-14-3-16,-1-12 0 16,-11-11-1-16,-5-6 1 15,-14-6-2-15,-20 7 1 0,-20 10-1 16,-19 15 0-16,-14 12 0 16,-12 15-1-1,-10 15-3-15,3 14-4 0,3 8-9 16,15 14-21-16,-2-9-33 15,31 10-72-15,8-5 1 16,10 1-2-16,5-8 4 16</inkml:trace>
  <inkml:trace contextRef="#ctx0" brushRef="#br0" timeOffset="52361.3376">5426 11515 267 0,'0'0'147'0,"22"8"-3"0,8-20-5 15,21 6-125-15,3-1-12 16,10-4-25-16,13 9-81 16,-14-5-39-16,-8 7-2 15,-12 0-1-15</inkml:trace>
  <inkml:trace contextRef="#ctx0" brushRef="#br0" timeOffset="53162.7818">7205 11504 246 0,'27'3'145'0,"-7"-5"-2"16,15 4 0-16,-4-5-116 16,15 4-9-16,-2-4-6 15,6-1-15-15,-3 4-14 16,-8-9-16-16,0 12-30 15,-23-11-62-15,-1 6-18 16,-15 2 2-16,0 0 1 16</inkml:trace>
  <inkml:trace contextRef="#ctx0" brushRef="#br0" timeOffset="53512.6469">8117 11279 224 0,'0'0'141'15,"-13"-18"1"-15,-12 17-5 16,-13-2-98-16,5 10-23 16,-6 1-1-16,6 3-2 15,8 4-9-15,12-1-2 16,12 5 0-16,14-1 0 0,11 7-2 15,8 1 2-15,3 0-2 16,1 4 2-16,-1 3-2 16,-14 1 2-16,-9-1-1 15,-13 0 1-15,-14-3-2 16,-9-5 1-16,-9-4-3 16,-12-8-8-16,5-2-11 15,-2-19-33-15,17 3-82 16,1-8-6-16,15-3 1 15,12-6-3-15</inkml:trace>
  <inkml:trace contextRef="#ctx0" brushRef="#br0" timeOffset="53840.5615">8417 11300 280 0,'-13'32'158'0,"-9"6"-1"15,-14 5-2-15,12 13-111 16,0-2-28-16,18 2 3 16,12-8-10-16,16-11-5 15,16-14-4-15,13-14 1 16,3-18-3-16,9-14 0 16,-1-16 0-16,-7-11-1 15,-11-14 1-15,-11-7-2 0,-11-1 3 16,-18-1-3-16,-18 9 4 15,-13 8 0 1,-12 14-1-16,-9 16-4 16,-5 17-7-16,2 12-10 0,8 18-23 15,-4 0-44-15,20 15-61 16,6 0-2-16,15 2-2 16,-7-6 6-16</inkml:trace>
  <inkml:trace contextRef="#ctx0" brushRef="#br0" timeOffset="54033.6945">8215 11492 281 0,'15'-1'149'0,"8"-9"-2"15,15 0-4-15,3-2-131 0,11-4-30 16,13 11-53-16,-1-7-67 15,-8 6-8-15,-8 0-2 16,-10 6-1-16</inkml:trace>
  <inkml:trace contextRef="#ctx0" brushRef="#br0" timeOffset="54748.8743">10632 11287 277 0,'14'-10'148'0,"-14"10"3"16,-10 29-38-16,-14-7-66 15,7 17-5-15,-7-2-9 16,9 11-10-16,10-6-10 16,10-2-3-16,18-10-3 15,17-11-4-15,13-14 0 16,9-13-3-16,5-12 0 15,-3-12-2-15,-10-7 1 16,-8-8-2-16,-27-2 0 16,-14-2-2-16,-23 8-1 15,-21 5-2-15,-13 14-4 0,-16 8-7 16,2 20-19-16,-9 4-44 16,10 23-70-16,4 8 0 15,18 10 0-15,4 5 0 16</inkml:trace>
  <inkml:trace contextRef="#ctx0" brushRef="#br0" timeOffset="55589.8338">4956 12644 133 0,'13'-19'129'15,"-5"5"6"-15,-11-1-1 16,3 15-79-16,-26-7-13 15,6 14-5-15,-12-1-13 16,-3 7-8-16,-2-2-6 16,4 5-4-16,5 0-3 0,8 1 3 15,14 8-4 1,11-2-5-16,12 3 5 16,14 4-6-16,8 4 6 0,1 2-6 15,2 3 6-15,-7 2-9 16,-9 0 7-16,-15-1 2 15,-12-2-2-15,-17-7 1 16,-11-3-4-16,-8-9-1 16,-5-6-9-16,-3-18-13 15,11 2-34-15,-4-18-69 16,23-2-14-16,6-11 2 16,18 1-2-16</inkml:trace>
  <inkml:trace contextRef="#ctx0" brushRef="#br0" timeOffset="55895.6898">5303 12742 273 0,'-7'39'151'0,"-15"3"0"16,3 12-5-16,-8-2-122 16,11 6-7-16,11-13-4 15,13-6-6-15,18-12-8 16,12-14-1-16,13-19-1 15,9-14-2-15,3-14 1 0,1-15-2 16,-13-11 0 0,-7-9 6-16,-19-2-4 15,-14 4 4-15,-17 6-2 16,-16 11 3-16,-16 12-4 0,-10 13 4 16,3 18-9-16,-5 10-9 15,7 19-24-15,0-5-45 16,23 18-59-16,0-4 0 15,18 3 0-15,-4-7-2 16</inkml:trace>
  <inkml:trace contextRef="#ctx0" brushRef="#br0" timeOffset="56053.5472">5190 12877 255 0,'-8'13'148'0,"15"3"-4"16,11-10-4-16,16-2-129 15,16-2-18-15,9-11-45 0,15 3-86 16,-4-4-3-16,0 6-5 16,-12-3-1-16</inkml:trace>
  <inkml:trace contextRef="#ctx0" brushRef="#br0" timeOffset="56536.0839">7801 12465 299 0,'-36'21'147'16,"2"18"3"-16,2 2-8 16,7 11-130-16,12 4-7 15,13 0-11-15,15-1-23 16,9-20-39-16,20-4-72 15,3-15-6-15,7-8 0 16,-3-17 4-16</inkml:trace>
  <inkml:trace contextRef="#ctx0" brushRef="#br0" timeOffset="56905.7174">8144 12579 246 0,'-20'6'144'16,"-4"7"-2"-16,-2 17 3 15,-7-1-111-15,14 14-6 16,7-3 0-16,12 5-15 16,11-4-5-16,13-5-8 15,9-9 2-15,11-11-8 16,5-13 4-16,4-12-1 16,1-8 0-16,-10-12 1 15,-8-9 0-15,-9-3 5 0,-11-4-4 16,-15 0 4-1,-12 6-3-15,-10 5 2 0,-13 6-1 16,-2 9 2-16,-6 8-3 16,5 7 0-16,4 2-1 15,7 2 0-15,4 3 2 16,8-2-2-16,14-1-1 16,0 0-1-16,0 0-6 15,0 0-6-15,19 6-14 16,-19-6-29-16,17 2-80 15,-17-2-5-15,0 0 2 16,7 18-2-16</inkml:trace>
  <inkml:trace contextRef="#ctx0" brushRef="#br0" timeOffset="57120.5685">8018 12709 240 0,'0'0'143'0,"0"0"-1"15,16 4-6-15,16-4-105 16,13-3-38-16,0-7-30 16,17 6-91-16,-6-2-9 0,0 6-4 15,-12 0 3 1</inkml:trace>
  <inkml:trace contextRef="#ctx0" brushRef="#br0" timeOffset="57936.7665">10523 12489 146 0,'0'0'136'16,"0"0"1"-16,-8 18 5 15,-15-8-62-15,17 20-29 16,-14-4-12-16,12 14-11 15,-1 1-11-15,10 2-9 16,4 0-2-16,15-7-8 16,8-7 0-16,11-8-4 15,12-13 2-15,-1-11-5 16,6-8 6-16,-8-12 4 16,-5-9-2-16,-17-6 3 15,-9-3-1-15,-21 0 2 16,-14 4-3-16,-13 3 3 0,-6 10-7 15,-7 5-8-15,4 18-16 16,-7-2-35-16,17 20-75 16,2 3-4-16,6 8-6 15,4 1 4-15</inkml:trace>
  <inkml:trace contextRef="#ctx0" brushRef="#br0" timeOffset="58664.779">5426 13957 223 0,'-34'-12'143'16,"-3"19"0"-16,-13 9-1 15,6 17-113-15,-5 9-11 0,15 13 1 16,10-1-4-16,16 0-6 15,18-7-3-15,20-11 0 16,17-15-4-16,6-14 1 16,11-14-1-16,-1-12-1 15,-10-14 2-15,-6-10-3 16,-22-6 1-16,-17-3-1 16,-21 1-1-16,-13 5-3 0,-15 9-1 15,-7 8-4 1,2 13-5-16,-2 6-14 15,20 26-34-15,6-2-82 16,33 11 1-16,11-5-2 0,28 3 0 16</inkml:trace>
  <inkml:trace contextRef="#ctx0" brushRef="#br0" timeOffset="59100.2829">7893 13840 185 0,'0'0'142'16,"-26"7"1"-16,3 12 0 16,-12-8-62-16,4 18-52 15,-2-4-2-15,12 8-5 16,5-6-12-16,13-2-5 16,19-9-2-16,11-10-3 15,16-9-2-15,6-9 0 16,4-10-1-16,-2-5-1 15,-8-6 1-15,-7-3 0 0,-18 1 1 16,-14 3-2-16,-22 8 2 16,-13 4-2-16,-13 8-2 15,-4 6-12-15,-3 16-27 16,-2-2-93-16,16 9-4 16,5-4-2-16,22 3-5 15</inkml:trace>
  <inkml:trace contextRef="#ctx0" brushRef="#br0" timeOffset="59483.3761">10528 13479 324 0,'34'17'144'15,"-2"17"1"-15,-18-3-4 16,1 14-125-16,-9 3-7 16,-5 1-7-1,-1-3-13-15,-9-16-24 0,15 5-60 16,-6-35-47-16,2 14-4 16,-1-27-3-16,6-10-2 15</inkml:trace>
  <inkml:trace contextRef="#ctx0" brushRef="#br0" timeOffset="60247.5049">11188 10618 173 0,'22'-1'126'16,"6"5"3"-16,3 2-2 0,7-3-97 15,13 12 0-15,6-6 1 16,6 7-10-16,-2 1-8 16,4 6-1-16,-6 2-3 15,-7 9 1-15,-12 10-2 16,-13 12 3-16,-13 15-2 15,-6 15 3-15,-13 18-1 16,0 23 2-16,-8 20-7 16,-3 19-1-16,-3 17-3 0,3 9 0 15,2 5 0-15,0 0-1 16,2-6 1-16,4-7-1 16,3-16 6-1,4-12 1-15,-2-18-1 0,8-12-2 16,2-17 1-16,2-5 0 15,1-13-3-15,3-9 0 16,-1-7-2-16,1-5-1 16,-1-10 1-16,-3-5 1 15,-4-4-2-15,3-7 2 16,-4-6-2-16,-4-6 2 16,-2-6-2-16,-7-6 1 0,5-3-1 15,-6-3 1 1,-3-1 0-16,-1 0 0 15,-10-1-1-15,5-2 1 16,-7 0-1-16,-4-1 0 0,-1-2 1 16,-3-1-1-16,2 0 0 15,-2-2-1-15,7-3-3 16,1 1-3-16,7 1-13 16,3-12-24-16,16 9-102 15,0 0-8-15,11-14 1 16,-2-2-7-16</inkml:trace>
  <inkml:trace contextRef="#ctx0" brushRef="#br0" timeOffset="61428.8579">2529 16235 79 0,'-9'-25'130'0,"9"25"-7"16,-19-18 3-16,3 25-61 16,-7 3-40-16,2 12-4 15,-5 1-6-15,3 7-8 16,5 0-4-16,2 1-1 15,7-1-1-15,4 5 3 16,5-4 0-16,4 8 2 16,-1 2 1-16,1 11 3 15,0 7-2-15,0 9 12 16,-4 8-2-16,1 6-1 0,3-5-3 16,-1-4-1-16,2-5-2 15,2-10-3-15,3-15 4 16,6-5-17-16,7-17-6 15,0-15-17-15,12 7-33 16,-10-11-80-16,6-7-6 16,3-6 3-16,-4 2-9 15</inkml:trace>
  <inkml:trace contextRef="#ctx0" brushRef="#br0" timeOffset="61773.0868">2945 16773 183 0,'-4'17'145'15,"-1"9"-4"-15,7 2 9 16,1-4-114-16,1 10-19 0,4-8-3 15,2 0 5 1,-2-9-16-16,-8-17 1 16,0 0-2-16,0 0-2 15,11-41-2-15,-11 7-9 0,3-4 10 16,2-5-11-16,6 1 9 16,0 5-13-16,10 8 3 15,-3 4-21 1,15 21-20-16,-11 0-80 0,12 9-2 15,-2 0-3-15,6 2 3 16</inkml:trace>
  <inkml:trace contextRef="#ctx0" brushRef="#br0" timeOffset="62028.8737">3377 16728 194 0,'-5'21'153'0,"-5"0"-11"15,2 5 12-15,-9-3-123 16,13 8 0-16,1-5-11 0,15 1-2 15,5-8-15-15,12-8 0 16,7-9-3-16,4-7-1 16,2-9 1-1,-2-8-3-15,-8-4 2 0,-7-4-9 16,-17-2 8-16,-12 2-9 16,-15 6 7-16,-15 3-13 15,-3 11 2-15,-9 2-16 16,8 13-21-16,-3-5-69 15,21 6-17-15,20-6-4 16,0 0 1-16</inkml:trace>
  <inkml:trace contextRef="#ctx0" brushRef="#br0" timeOffset="62198.0829">3872 16548 261 0,'8'22'146'16,"2"12"0"-16,-10-2-25 15,1 14-101-15,2 3-22 16,2-2-3-16,12 4-47 16,-17-12-61-16,10-4-28 15,-8-16 4-15,-2-19-6 16</inkml:trace>
  <inkml:trace contextRef="#ctx0" brushRef="#br0" timeOffset="62580.2189">3795 16770 161 0,'0'0'128'0,"33"-14"-6"16,3 11-1 0,17 0-118-16,8 3-23 0,7-9-3 15,10 9-9-15,-7-10-2 16,2 5 6-16,-9-8 10 16,-11 2 16-16,-10 4 18 15,-21-6 20-15,-4 15 6 16,-18-2 4-16,-23 10 2 15,-15 3-5-15,5 14 0 16,-12 1-22-16,3 6 5 16,2 1-18-16,9 0 5 0,13-5-16 15,13-9 7 1,16-8-17-16,13-11-3 16,13-8-3-16,1-16 0 0,9-1 4 15,-6-5-5-15,-2-3 18 16,-8 4-7-16,-8 4 16 15,-5 11-6-15,-18 12 12 16,18 5-3-16,-18-5-8 16,15 24-1-16,-3-1-41 15,-3-7-42-15,9 1-52 16,4-8 5-16,3-8-7 16</inkml:trace>
  <inkml:trace contextRef="#ctx0" brushRef="#br0" timeOffset="62761.7302">4777 16503 184 0,'0'0'143'0,"14"21"-1"15,-15 13-2-15,5 21-100 16,-4-2-32-16,1 8 10 16,8-5-26-16,-4-4-2 15,15-1-42-15,-16-17-36 16,10-3-50-16,-14-31 5 15,16 13-5-15</inkml:trace>
  <inkml:trace contextRef="#ctx0" brushRef="#br0" timeOffset="63010.5056">4665 16708 172 0,'0'0'135'15,"0"0"1"-15,31 12-6 16,18-11-113-16,9-2-6 15,11 1 0-15,1 1-10 16,-1-1-2-16,-7 5 0 16,-14 8 2-16,-12 4 1 15,-12 5 12-15,-16-1-11 16,-7 5 11-16,-4 0-17 16,-3-1 3-16,3 2-38 15,3-27-26-15,-5 17-65 16,5-17-9-16,0 0 4 15,12-33-2-15</inkml:trace>
  <inkml:trace contextRef="#ctx0" brushRef="#br0" timeOffset="63126.732">5146 16620 134 0,'-7'-21'112'16,"7"21"4"-16,4-19-21 16,9 22-133-16,12 5-68 15,5 2-6-15,7 2-11 16,5-2 46-16</inkml:trace>
  <inkml:trace contextRef="#ctx0" brushRef="#br0" timeOffset="63555.6796">5529 16691 175 0,'-9'13'143'0,"-7"0"-3"16,-6 7 2-16,-7-3-110 16,11 9-1-16,1-4-16 15,12 4 0-15,8-7-19 16,7-2 8-16,7-4-13 15,4-11 10-15,6-7-12 16,-2-12-3-16,-2-3 3 16,-3-11-10-16,2 3 17 15,-8-3-8-15,0 2 18 16,1 5-9-16,-5 5 14 16,11 13-8-16,-6 6 10 15,6 12 0-15,0 2-2 16,2 9-2-16,-3-2-4 0,2 2 10 15,-5-2-14-15,-3-5 12 16,-14-16-13-16,18 10-2 16,-18-10 0-16,9-13 0 15,-4 0-2-15,5-4-11 16,2 0 14-16,4 1-14 16,4 6 15-16,3 8 1 15,0 4 0-15,5 8 2 16,-2 4-1-16,-2 4 9 15,2 5-24-15,-5-6-9 16,11 7-55-16,-7-13-56 16,4-1-4-16,-6-13 1 0,12-2-5 15</inkml:trace>
  <inkml:trace contextRef="#ctx0" brushRef="#br0" timeOffset="63871.6079">6669 16669 166 0,'0'0'144'0,"-29"-8"-2"16,-3 18 1-16,-12-4-101 15,3 15-21-15,1 1 0 16,10 4-1-16,11-3-16 16,11 0 6-16,17 0-15 15,9-10 6-15,13-4-11 0,1-15 8 16,9-4-11-1,-4-8-9-15,-1 4 13 0,-11-3-6 16,-2-1 16 0,-11 8-8-16,-12 10 11 0,0 0-8 15,0 0 9-15,2 29 7 16,2-7-23-16,-1-5-11 16,17 11-37-16,-7-17-45 15,13 2-29-15,2-16 3 16,5-4-4-16</inkml:trace>
  <inkml:trace contextRef="#ctx0" brushRef="#br0" timeOffset="64165.5553">6944 16489 178 0,'0'-14'140'0,"0"14"3"0,8 23-4 16,2 18-75-16,-3-4-53 15,4 3 1-15,1-1-7 16,4-5-3-16,3-6-5 15,1-12 0-15,6-8-3 16,-2-5 2-16,9-6 0 16,4-5 1-16,-1 1 2 15,-3 1 1-15,-2-1 3 16,-6 9 2-16,-11 4 1 16,-14-6-1-16,-6 28 0 0,-16-10 3 15,-8 4-15 1,-9-5-5-16,5 8-39 15,-11-14-83-15,20-2-6 16,0-16 0-16,25 7-4 0</inkml:trace>
  <inkml:trace contextRef="#ctx0" brushRef="#br0" timeOffset="64619.5227">7427 16636 245 0,'-10'15'149'0,"-5"12"0"15,-7-10-6-15,8 11-129 0,-1 1-6 16,8-3 5 0,14-6-17-16,6-9 4 15,14-1-7-15,1-15 8 16,9 0-7-16,-2-12 0 0,-7-5 2 16,-8-5-4-16,-11 1 9 15,-13-2-9-15,-8 1 6 16,-12 5-10-16,-1 5 5 15,-4 4-4-15,5 9-4 16,0-1-5-16,24 5-4 16,0 0-3-16,24 11 2 15,3-10 4-15,17 3 8 16,-1-4 9-16,8-1 10 16,-7 4 7-16,-9 0 9 15,-5 8 6-15,-30-11 0 16,20 28 2-16,-30-12-7 15,6 11-4-15,-6-3-6 0,3 2 4 16,11-5-11-16,4-4 4 16,13-7-10-16,3-9 5 15,13-6-8-15,-7-14-5 16,6-4-7-16,-7-16-24 16,6 4-16-16,-18-22-58 15,3 5-22-15,-4-5-9 16,-2 13 8-16</inkml:trace>
  <inkml:trace contextRef="#ctx0" brushRef="#br0" timeOffset="64785.8232">8114 16322 132 0,'14'14'136'0,"1"18"0"0,-13-1 0 16,7 19-77-16,-11-12-17 16,2 13-12-16,-3-5-21 15,-2-4-12-15,11 4-26 16,-12-16-38-16,18 4-72 15,-3-16 2-15,4-5-6 16,-13-13-2-16</inkml:trace>
  <inkml:trace contextRef="#ctx0" brushRef="#br0" timeOffset="64914.167">8149 16610 159 0,'0'0'141'15,"-10"-14"-1"-15,10 14-4 16,39-2-93-16,9 7-67 0,5-5-97 15,24 4-9-15,3-8-10 16,14 1-1-16</inkml:trace>
  <inkml:trace contextRef="#ctx0" brushRef="#br0" timeOffset="65363.6591">9227 16430 103 0,'9'-22'132'16,"1"3"1"-16,5-7 4 16,8 13-78-16,-6-11-19 15,11 17-6-15,-2-8-10 16,2 15-8-16,-4 2-4 16,-2 9-3-16,-13 9-5 15,-5 8 1-15,-15 4 1 0,-5 8 2 16,-16 5-2-16,0-3 3 15,-8 4-2 1,3-3 1-16,-1-3-1 0,9 1 1 16,9-8-4-16,9-6-2 15,20-2-9-15,8-8 2 16,18-1-24-16,-8-14-28 16,22 0-88-16,-7-17 3 15,0 3-8-15,-10-15-1 16</inkml:trace>
  <inkml:trace contextRef="#ctx0" brushRef="#br0" timeOffset="65536.9091">9210 16619 180 0,'0'0'137'0,"0"0"-1"15,19 10-5-15,2-16-121 16,13-3-28-16,10 2-70 15,-1-9-38-15,1-1-5 16,-8-7-2-16</inkml:trace>
  <inkml:trace contextRef="#ctx0" brushRef="#br0" timeOffset="65884.181">9019 16055 117 0,'-4'-15'125'0,"5"2"5"16,3-10-10-16,8 6-66 15,-3-6-38-15,9 7 1 16,-5-3-6-16,7 9-7 16,-6 3 5-16,0 10-3 15,-14-3 5-15,17 29-6 16,-9-9 10-16,5 7-12 0,-1 1 4 16,2-1-20-16,4 5-19 15,-6-15-97-15,14 2-1 16,-3-11-3-16,3 0-9 15</inkml:trace>
  <inkml:trace contextRef="#ctx0" brushRef="#br0" timeOffset="66356.8391">9550 17001 170 0,'0'0'131'15,"0"0"-9"-15,9-27 6 0,6 2-108 16,10-2-10-16,5-8 0 16,3-5-25-16,-5 5 10 15,1 1-5-15,-6 0 14 16,-3 8-3-16,-11 8 14 15,-9 18-5-15,0 0 14 16,14 18 1-16,-14 8-3 16,7 6 4-16,-3 6-20 15,5-1-3-15,6 3-33 16,-6-9-38-16,8-2-67 16,-6-13-1-16,-11-16-3 15,0 0-6-15</inkml:trace>
  <inkml:trace contextRef="#ctx0" brushRef="#br0" timeOffset="66504.7902">9650 16845 230 0,'0'0'140'16,"-5"15"-10"-16,19-5-13 16,15 0-167-16,10-7-76 15,14 0 7-15,9-8-18 16,3 1-1-16</inkml:trace>
  <inkml:trace contextRef="#ctx0" brushRef="#br0" timeOffset="66908.7465">10666 16594 170 0,'-23'19'146'0,"-12"-2"-3"0,7 12 0 16,-3-11-65-16,10 13-56 15,4-8-3 1,17 3 1-16,14-5-18 16,6-9 6-16,14-6-10 0,3-12-1 15,-3-4-3-15,-4-14-2 16,-7-4-2-16,-16-6-8 16,-6-1 9-16,-11 2-11 15,-6 6 7-15,-7 1-7 16,4 16-8-16,0-1-21 15,19 11-59-15,8 21-23 16,15-7 1-16,7-2 0 0</inkml:trace>
  <inkml:trace contextRef="#ctx0" brushRef="#br0" timeOffset="67103.4721">11116 16438 145 0,'8'-44'142'0,"-15"2"1"16,-7 12 0-16,-14 5-54 15,7 31-53-15,-12 11-7 16,16 24-11-16,-6 10-11 16,9 10-6-16,1 4-11 15,6 0-13-15,12 6-38 16,-14-21-75-16,12-7-8 16,-7-17 5-16,3-7-5 15</inkml:trace>
  <inkml:trace contextRef="#ctx0" brushRef="#br0" timeOffset="67212.7252">10902 16682 158 0,'12'-18'129'0,"11"6"-6"16,9 2 0-16,10 6-92 15,12 2-139-15,-2 4-6 16,-5 0-12-16,-9 1-12 16</inkml:trace>
  <inkml:trace contextRef="#ctx0" brushRef="#br0" timeOffset="67756.7269">8920 17404 223 0,'0'0'135'0,"0"0"-4"16,7-20 0-16,-7 20-116 15,48-9-15-15,-4 12 1 0,5 0-4 16,1 11-5-16,-9 3 4 16,-12 2 6-16,-14 10 4 15,-15-29 3-15,-18 63-1 16,18-63 12-16,-62 60-8 16,62-60 7-16,-65 30-1 15,65-30-7-15,0 0-4 16,-26 0-3-16,26 0-5 0,0 0-4 15,69-13 1 1,-69 13 5-16,62 27-11 16,-62-27 8-16,37 65-2 15,-37-65 15-15,-12 96-6 0,12-96 1 16,-49 96 11-16,49-96-23 16,-69 82-9-16,69-82-69 15,0 0-50-15,0 0-16 16,-61 12 14-16,61-12-15 15</inkml:trace>
  <inkml:trace contextRef="#ctx0" brushRef="#br0" timeOffset="68039.5533">9406 17444 294 0,'-25'64'158'0,"25"-64"-6"16,-54 98 13-16,54-98-143 0,-37 109-1 15,37-109 2-15,24 88-21 16,-24-88-4-16,91 39-2 16,-30-50 1-1,-5-15-15-15,5-17 21 0,-16-9-8 16,-9-2-7-16,-19-2 10 16,-14 4 0-16,-19 6 0 15,-12 10 2-15,-13 11-4 16,-1 9-14-16,-6 13-3 15,10 14-27-15,-2-3-61 16,20 5-37-16,20-13 1 16,4 22-2-16</inkml:trace>
  <inkml:trace contextRef="#ctx0" brushRef="#br0" timeOffset="68322.1294">9892 17297 288 0,'-24'10'150'0,"-3"2"2"16,2 5-3-16,-7 3-127 15,14 2-6-15,6-5-1 16,13 3-7-16,16-5-11 16,5-7 0-16,7-6-2 15,5-8-1-15,-6-6 1 0,-4-5-1 16,-9 0-1-16,-14-3-1 15,-3-1-3-15,-12 4-8 16,-1 10-15 0,-12-2-34-16,9 8-72 0,4 1-1 15,14 0 0-15,0 0-1 16</inkml:trace>
  <inkml:trace contextRef="#ctx0" brushRef="#br0" timeOffset="68853.6343">10594 17173 281 0,'0'0'147'0,"0"0"5"16,35 1-5-16,-23-2-115 16,28 1-9-16,0 1-6 15,10 1-11-15,-9 2-5 16,0 2 1-16,-8 8-3 15,-15 4 1-15,-12 5 3 16,-12 10 4-16,-8 10-4 0,14-43 5 16,-40 118-4-16,26-44 14 15,2 8-15-15,4 1 1 16,15 7 5-16,-2-2 0 16,5-4 0-16,1-7 2 15,-5-17-2-15,-6-60-7 16,-4 94 5-16,4-94 1 15,0 0-8-15,-65 61-4 16,65-61 4-16,-83 2-6 0,83-2 4 16,-96-7-8-1,96 7 6-15,-78-3-10 16,78 3-34-16,0 0-105 0,-61 12-9 16,61-12 0-16,0 0-6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23:47.28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20733 5308 113 0,'-12'13'123'16,"-4"10"0"-16,-6 9-2 15,0 8-82-15,-5 1-15 16,11 5 0-16,-6-10 5 0,11 0-14 16,-4-13-5-16,5-7-1 15,10-16-2-15,0 0-4 16,-9-34-4-16,11 0 4 16,4-5-5-16,3-4 4 15,0 1-4-15,1 5 4 16,-3 8-3-16,2 14 5 15,-9 15-1-15,2 19 0 0,-8 9 7 16,-3 12-5 0,-11 8 5-16,1 4-4 15,-6 0 2-15,4-8-4 16,3-11 4-16,5-12-5 0,13-21-2 16,0 0-2-16,16-35 3 15,10-3 0-15,9-6-5 16,1-4 4-16,3 5-3 15,-4 5 2-15,-4 14-4 16,-10 9 5-16,-8 17-1 31,-9 12-2-31,-11 12 5 16,-6 9-4-16,-5 4 4 16,-6 4-5-16,0-2 6 0,2-7-6 15,5-9 1-15,17-25 0 16,0 0 0-16,0 0 0 15,22-42-2-15,8 1 3 16,8-2-4-16,6 0 4 16,0 7-3-16,-4 11 3 15,-10 18 0-15,-8 14 0 0,-13 18 4 16,-14 15-3-16,-12 12 5 0,-10 7-5 16,-5 2 4-16,-2-1-4 15,4-10-1 1,4-14 2-16,10-16-2 15,16-20-1-15,15-23 1 0,12-16-1 16,15-12 1-16,4-6 1 16,9-3-3-16,-4 8 2 15,-5 15 1-15,-9 17-1 16,-18 20 0-16,-12 17 2 16,-15 18-1-16,-10 12 0 15,-15 12 5-15,-3 8-4 16,-6-4 0-16,7-5 1 0,3-9-2 15,14-13 0-15,10-20-1 16,8-16-1-16,31-26 1 16,10-10-1-16,11-10 0 15,9-5-1-15,4 1 1 16,-2 5-2-16,-13 15 3 16,-9 17-1-16,-18 19 0 15,-18 15 2-15,-14 20-1 16,-20 15 4-16,-12 9-2 0,-5 7 3 15,-3 2-3-15,5-4 2 16,8-9-3-16,10-15 1 16,15-20-1-16,24-22-1 15,21-20 0-15,18-20-2 32,17-13 1-32,7-8-1 15,1-1 1-15,-3 3-1 16,-8 13 0-16,-18 16 1 0,-17 23 1 15,-24 19 3-15,-19 22-2 16,-14 12 2-16,-14 17 6 16,-7 8-3-16,-5 4 2 15,0-3-3-15,6-8 2 16,11-10-5-16,15-22 5 16,20-19-5-16,20-25-9 15,20-18 5-15,17-19-5 16,8-8 4-16,4-5-4 15,-2 3 4-15,-6 9-5 16,-10 11 5-16,-19 19 3 16,-15 18 1-16,-17 15 0 15,-13 18-1-15,-13 11 7 0,-4 7-4 16,-5 7 5-16,2-1-6 16,1-4 4-16,10-14-4 15,12-12 3-15,10-29-4 16,23 2-1-16,10-28 2 15,10-10-8-15,7-5 5 16,2-1-5-16,-4 6 4 16,-5 10-4-16,-8 15 4 0,-15 14 0 15,-11 17-1 1,-13 12 8-16,-10 9-3 16,-7 6 4-16,-5 3-4 15,-8-1 4-15,4-6-2 0,-4-12-2 16,6-18-2-16,1-20 1 15,5-27 2-15,1-22-8 16,-4-22 2-16,-2-21-2 16,-10-11 1-16,-11-5 0 15,-6 5 1-15,-8 13-1 16,-2 19-1-16,-2 21 8 16,2 19-3-16,4 21 3 15,14 15-2-15,3 14 0 16,13 5 0-16,7-1-1 15,6-2 0-15,17-14 0 0,-16 6 0 0,16-6-1 16,-6-33 0-16,0 1 1 16,-7-7 0-16,-3-4-4 15,-7-2 4-15,-4 5-4 16,3 8 4-16,-2 13-5 16,1 15 6-16,9 14-2 15,5 18 0-15,13 16 3 16,9 5-5-1,3 6-6-15,11-10-24 16,10 1-102-16,-6-13-6 16,3-11-7-16,-6-12-4 15</inkml:trace>
  <inkml:trace contextRef="#ctx0" brushRef="#br1" timeOffset="6226.0885">22606 5681 126 0,'-1'17'116'0,"-7"3"0"16,-4 7-1-16,-3 2-99 16,8 9 2-16,-3-6 0 15,6-2-5-15,-2-7-5 16,8-9 2-16,-2-14-2 0,0 0-2 16,13-33 0-16,-5 0-2 15,-3-9 2-15,7-5-4 16,-2-5 4-16,2-2 2 15,4 4-4-15,0 6 5 16,4 8-4-16,-1 12 5 0,1 11-3 16,-3 14-1-1,1 11-2-15,-3 14-4 0,0 7 3 16,-4 6-6-16,2 4 1 16,0 2-7-16,-2-5-3 15,-1-8-12-15,6 3-22 16,-14-17-71-16,7-3-10 15,-9-15-2-15,0 0 2 16</inkml:trace>
  <inkml:trace contextRef="#ctx0" brushRef="#br1" timeOffset="6401.1409">22657 5718 155 0,'-14'1'122'0,"14"-1"-5"15,0 0-5-15,16-14-117 16,12 10-19-16,5-5-38 16,8 3-49-16,5-1-4 0,0 4-5 15</inkml:trace>
  <inkml:trace contextRef="#ctx0" brushRef="#br1" timeOffset="6973.6472">23257 5851 120 0,'8'34'123'0,"-2"8"1"16,3 7 1-1,-4 3-87-15,10 9-5 0,-8-5-1 16,8 0-15-16,-6-11-4 15,-1-4-4-15,-6-17 1 16,-2-24 1-16,0 0-5 16,-9-13-1-16,-1-26-3 15,1-16 1-15,-2-13-3 16,0-9 0-16,5-6-2 16,2 4-2-16,8 5 6 15,5 9-3-15,8 16 3 0,4 15-2 16,2 15 1-16,6 16 0 15,-2 12 0-15,-2 8-2 16,-6 10 0 0,-7 2 1-16,-8 3-2 0,-8 1 3 15,-9-1-2-15,-9-5-1 16,-5-3-3-16,-8-9-2 16,4-3-8-16,-6-9-19 0,16 5-31 15,3-12-65-15,18 4 0 16,0 0-3-16,0 0 1 15</inkml:trace>
  <inkml:trace contextRef="#ctx0" brushRef="#br1" timeOffset="7392.0075">23663 6184 133 0,'0'0'128'0,"0"0"-4"16,-1-14 4-16,11-2-90 16,8 11-14-16,3-3 0 15,9 6-9-15,-5 4-7 16,3 8-1-16,-7 4-1 15,-7 8-3-15,-11 7 5 16,-6 4-3-16,-15 0 3 0,-5 2-1 16,-11-1 2-1,-2-2-2-15,-3-6 3 16,6-3-2-16,2-5-3 16,10-5 1-16,21-13-2 0,-1 13 0 15,23-13-1-15,13 0 0 16,9-2-2-16,6 1-1 15,2 1-3-15,-3-2-5 0,0 7-10 16,-16-5-15 0,2 11-39-16,-35-11-67 0,21 12-3 15,-21-12 0 1,0 0-3-16</inkml:trace>
  <inkml:trace contextRef="#ctx0" brushRef="#br1" timeOffset="26377.0189">2176 10080 77 0,'0'0'123'32,"0"0"3"-32,-8-22-2 15,8 22-89-15,15-26-4 0,0 15-1 16,1-7-15-16,6 4-4 16,0-1-1-16,7 10-2 15,-6 3-1-15,-2 7-1 0,-1 5 1 16,-8 10 0-16,-7 4 1 15,-9 7 0-15,-2 0 0 16,-7 4 0 0,-8-2 0-16,-2-1-1 15,-4-3-2-15,-1-3-2 16,2-5 3-16,3 1-5 16,3-5 3-16,6-1-5 15,14-16 5-15,-9 19-5 0,9-19 3 16,18 6 1-16,2-8-4 15,3-3 5-15,7-3-5 16,0 1 5-16,7 1-5 16,0 2 4-16,2 4-3 15,-2 0-1-15,0 2 1 16,-3 0-3-16,-5 4 5 16,-3-1-6-16,-7-1 2 15,-5-1 1-15,-14-3-2 16,0 0 5-16,0 0-4 15,0 0 3-15,0 0-5 16,0-13 6-16,0 13 0 16,-18 0-6-16,18 0 7 0,-24 7-7 15,11-6 4-15,13-1-2 16,-24 9 4-16,9-8-4 16,2 1 1-16,13-2 0 15,-23 0 0-15,10 0-2 16,-1 4-1-16,-1-5-7 15,1 5-6-15,-1-8-17 16,15 4-71-16,0 0-34 0,-15 7-5 16,15-7 2-16</inkml:trace>
  <inkml:trace contextRef="#ctx0" brushRef="#br1" timeOffset="27590.9708">6039 9621 148 0,'0'0'134'16,"0"0"-4"-16,-3-29-1 15,26 2-105-15,-9-12-12 16,11-6 0-16,0-6-6 15,3 1-7-15,-1 2 2 16,-1 9 3-16,-4 9 1 16,-6 11 5-16,-16 19 1 0,20 5 0 15,-16 16-2-15,0 10-1 16,1 3-1-16,-1 8-9 16,9 1-10-1,-4-7-20-15,11 3-35 0,-10-11-61 16,3-14-9-16,-13-14 2 15,13 9-6-15</inkml:trace>
  <inkml:trace contextRef="#ctx0" brushRef="#br1" timeOffset="27731.6187">6120 9446 192 0,'-13'2'130'15,"13"-2"-3"-15,0 0-58 0,31-2-89 16,-1-5-40-16,7-6-54 15,11 6-12 1,-5-6-2-16</inkml:trace>
  <inkml:trace contextRef="#ctx0" brushRef="#br1" timeOffset="28117.9713">6574 9520 213 0,'7'39'138'0,"2"3"5"0,-2-3-57 15,4 7-52 1,-6-14-5-16,0 2-3 16,-3-12-13-1,0-5-4-15,-2-17-1 16,0 0-3-16,-5-21-2 16,4-13-3-16,3-13-5 0,2-10-2 15,5-5 1-15,5-1-1 16,7 2 3-16,5 5 0 15,4 11 1-15,4 15 3 16,-3 17 5-16,3 16-1 16,-12 9 2-16,-7 12-1 0,-9 9 3 0,-9 5-1 15,-9 1 0 1,-12-2 0-16,-6-5-2 0,-9-9-1 16,1-4-3-16,-1-8-3 15,4-6-11-15,1-10-13 16,15 7-27-16,2-12-51 15,17 10-42-15,0 0 4 16,16 0-4-16</inkml:trace>
  <inkml:trace contextRef="#ctx0" brushRef="#br1" timeOffset="28322.5868">7040 9771 228 0,'9'40'149'16,"-1"7"0"-16,-3-3-3 16,6 7-116-16,-11-8-11 15,6 0-5-15,-1-7-22 16,-3-12-23-16,8 0-65 16,-10-24-49-16,0 0-2 15,0 0-2-15</inkml:trace>
  <inkml:trace contextRef="#ctx0" brushRef="#br1" timeOffset="29490.8923">7913 9645 216 0,'0'0'136'0,"17"0"1"16,2-4-3-16,14-3-122 16,8 1-12-16,10 2-14 15,-3-5-27-15,8 12-37 16,-16-1-42-16,-6 0-13 15,-16 6 1-15,-18-8 16 16</inkml:trace>
  <inkml:trace contextRef="#ctx0" brushRef="#br1" timeOffset="29617.9733">8035 9824 206 0,'-13'21'137'0,"14"-6"0"15,15-10-11-15,11-2-113 16,9 1-44-16,5-5-84 15,0-14-15-15,5 2-5 16,-9-6-5-16</inkml:trace>
  <inkml:trace contextRef="#ctx0" brushRef="#br1" timeOffset="30372.3346">9394 9103 75 0,'8'-26'129'0,"-13"10"-2"31,-13 2 1-31,-17 4-83 16,-15 18-27-16,-11 5 2 15,-1 12 1-15,-2-2-8 16,2 7-5-16,11 2-1 16,14 5 1-16,11 4-1 0,21 5 4 15,7 9 1-15,11 14 2 16,9 16-2 0,4 25 6-16,0 20-5 0,-1 24 1 15,-4 19-2-15,-2 15 2 16,-5 4-7-16,-3 1 1 15,-9-10-2-15,1-11 0 16,-4-19-1-16,-1-16 4 16,0-22-3-16,-5-14-1 15,2-15 0-15,-1-13-1 16,4-11-2-16,5-10 1 16,6-11-3-16,12-14 1 0,6-8-2 15,9-9 1-15,7-7-4 16,5-8-1-16,4 1-10 15,-9-9-18-15,6 12-84 16,-14-5-31-16,-6 3 2 16,-15 2-8-16</inkml:trace>
  <inkml:trace contextRef="#ctx0" brushRef="#br1" timeOffset="32274.1723">9822 9376 149 0,'-16'0'130'15,"0"7"0"-15,-7 9-52 16,-6-5-32-16,7 17-3 16,-5-5-8-16,13 10-14 15,-4-1-8-15,11-1-4 16,10 0-9-16,7-5-8 15,15-2-26-15,2-14-16 16,13 0-51-16,7-8-29 16,-5-9-5-16,0-2 4 15</inkml:trace>
  <inkml:trace contextRef="#ctx0" brushRef="#br1" timeOffset="32741.0618">10282 9332 168 0,'-27'5'140'0,"4"8"-3"16,-4 11-41-16,1 4-54 15,9 13-2-15,0-3-9 16,14 4-12-16,14-8-7 0,6 0-3 15,15-11-2-15,8-10-6 16,3-15-2-16,4-11 0 16,-6-11-7-16,0-8 0 15,-15-5 0-15,-8-7 0 16,-13-1 0-16,-10 2 0 16,-13 4 1-16,-6 8-1 15,-6 9 5-15,-7 5-4 16,2 12-7-16,1 2-15 0,11 18-29 15,-2-1-70-15,12 1-6 16,5 3-5-16,4-3 15 16</inkml:trace>
  <inkml:trace contextRef="#ctx0" brushRef="#br1" timeOffset="32917.4488">10180 9449 176 0,'-21'13'134'16,"21"-13"0"-16,12 5-12 16,10-5-130-16,5-3-31 15,11-6-80-15,3 8-11 16,-3-5-7-16,2 3 5 16</inkml:trace>
  <inkml:trace contextRef="#ctx0" brushRef="#br1" timeOffset="33939.6627">11355 9381 120 0,'0'0'132'16,"13"-1"4"-16,0 4-4 16,8 1-96-16,2-4-23 15,11 3-8-15,6 1-23 0,-1-6-32 16,9 6-42-16,-9-1-42 31,-10-6 3-31,-5 4-4 16</inkml:trace>
  <inkml:trace contextRef="#ctx0" brushRef="#br1" timeOffset="34349.7027">12194 9234 68 0,'-26'-11'137'16,"-1"8"0"-16,-8-1 1 16,-3-2-87-16,8 12-15 15,-8-4-2-15,19 8-15 16,6 1-11-16,14 4-5 0,15 4-5 15,6 4 0-15,10 3-3 16,6 2 2 0,2 1 5-16,-7-1 1 0,-11 1 1 15,-13-3 3-15,-10-1 0 16,-12-6 3-16,-16-4 0 16,-6-7-2-16,-4-4-10 15,-4-6-15-15,12 4-29 16,1-11-65-16,12-5-27 15,18 1-8-15,8-9 4 16</inkml:trace>
  <inkml:trace contextRef="#ctx0" brushRef="#br1" timeOffset="34662.9637">12517 9164 169 0,'-14'17'147'15,"-11"13"-3"-15,-3 9 0 16,-9 2-114-16,20 10-6 16,11-7 0-16,18-1-8 15,12-11-7-15,13-11-4 16,7-10-7-16,4-16-1 16,4-11-5-16,-7-10-2 0,-7-8 1 15,-10-10 0-15,-16 0 1 16,-13-4 1-16,-17 8 7 15,-12 8-1-15,-11 7-2 16,-5 10-6-16,0 15-10 16,-4 1-22-16,20 18-43 15,3 1-57-15,12-3 2 16,14 2-3-16</inkml:trace>
  <inkml:trace contextRef="#ctx0" brushRef="#br1" timeOffset="34819.2607">12365 9335 156 0,'0'0'137'0,"-15"13"0"15,29-8-12-15,22-8-134 16,6 3-60 0,11 1-57-16,0-8-1 0,4 5-10 15</inkml:trace>
  <inkml:trace contextRef="#ctx0" brushRef="#br1" timeOffset="35156.7602">13466 9270 200 0,'0'0'151'16,"-19"13"-4"-16,-7 8 1 15,-7 3-128-15,13 11-1 16,3-5 6-16,14 0-12 16,12-4-6-16,16-7-2 15,7-9-9-15,9-10 0 16,3-7-1-16,-3-10 1 15,-7-7-7-15,-8-3 1 0,-19-2 0 16,-14 0-2-16,-19 9 2 16,-10 1-12-16,-5 17-33 15,-17 2-85-15,9 5-3 16,2 7-1-16,3 2 2 16</inkml:trace>
  <inkml:trace contextRef="#ctx0" brushRef="#br1" timeOffset="36348.2742">9823 10224 185 0,'-13'-10'126'0,"-8"0"5"15,-11 1-26-15,2 15-65 16,-11-3-5-16,6 13-7 16,-4-3-14-16,11 5-2 0,7 0-5 15,17-1-1-15,9 0-2 16,15-2-5-16,14 1 1 15,7-2-5-15,2 2 5 16,-1 1-6-16,-6 2 5 16,-9 3-4-16,-15-4 5 15,-12 7-1-15,-14-3-1 16,-12-2 4-16,-7-3-4 16,-1-5-2-16,-1-4-8 0,3-11-15 15,15 5-26-15,3-11-59 16,16-5-20-16,14 1-2 15,5-6 0 1</inkml:trace>
  <inkml:trace contextRef="#ctx0" brushRef="#br1" timeOffset="36669.0925">10193 10192 254 0,'-25'8'137'16,"3"13"5"-16,-4 4-8 0,8 15-116 16,5 1 2-16,13 3-6 15,9-6-7-15,9-7-7 16,15-9 0-16,3-12-7 16,3-16 6-16,1-14 0 15,-6-9-1-15,-5-11 2 16,-9-6-3-16,-12-5 3 15,-14 2-2-15,-11 5 3 16,-16 9-4-16,0 8-1 16,-4 14-11-16,-8 2-14 15,15 23-26-15,-6 1-75 16,16 4-2-16,10 3-4 0,6-2 2 16</inkml:trace>
  <inkml:trace contextRef="#ctx0" brushRef="#br1" timeOffset="36812.9685">10102 10260 215 0,'0'0'138'0,"13"17"-6"15,1-11 4-15,15-3-103 16,10-1-52-16,13-2-97 0,4 0-12 16,-2-6-4-16,-2 1-7 15</inkml:trace>
  <inkml:trace contextRef="#ctx0" brushRef="#br1" timeOffset="37444.6761">11963 10149 172 0,'-13'-19'136'0,"-5"21"-2"16,-11 5 6-16,-9 6-93 16,5 16-13-16,-10 5-1 0,10 11-17 15,6 1-6-15,13 0-13 16,12-4-6-16,11-14-29 16,24-1-58-16,6-15-45 15,6-15 3-15,5-9-5 16</inkml:trace>
  <inkml:trace contextRef="#ctx0" brushRef="#br1" timeOffset="37790.121">12221 10070 247 0,'-23'3'144'0,"-5"11"2"15,-1 3-4-15,12 14-110 16,-9-1-12-16,13 10 1 16,5-2-10-16,21-2-8 15,10-4-3-15,14-11-4 16,9-9 0-16,5-11-1 16,7-9 1-16,-6-11-3 0,-5-10 3 15,-12-9 0 1,-10-5 2-16,-21-4 1 0,-13 2 2 15,-13 4-2-15,-15 7 1 16,-8 6-2-16,-5 13-5 16,1 4-8-16,5 20-22 15,1-3-33-15,18 10-68 16,16 2 0-16,12 1-2 16,9-1-1-16</inkml:trace>
  <inkml:trace contextRef="#ctx0" brushRef="#br1" timeOffset="37964.537">12221 10137 159 0,'-14'5'137'0,"14"-5"-3"15,0 0-2-15,0 0-63 16,30 3-84-16,14-3-53 16,9-2-54-16,-1-4-9 15,5 2-5-15,-5-2-2 16</inkml:trace>
  <inkml:trace contextRef="#ctx0" brushRef="#br1" timeOffset="38492.8785">13538 10099 223 0,'-33'13'143'15,"-2"10"5"-15,-6 4-5 16,8 9-100-16,-2-6-13 15,18 9-4-15,11-10-15 16,19-6-9-16,18-11 0 16,9-9-4-16,10-10-1 15,3-9-2-15,-7-7 1 16,-12-11-2-16,-12 1 0 16,-20 0 0-16,-19 6-3 15,-20 1-8-15,0 16-12 16,-20-3-28-16,11 13-81 0,-1 13-2 15,8 4 2-15,10 7-2 16</inkml:trace>
  <inkml:trace contextRef="#ctx0" brushRef="#br1" timeOffset="39045.8914">10260 11290 141 0,'12'-14'140'0,"-12"14"-1"31,-13 14 4-31,-2 11-54 16,-11-2-55-16,6 10-1 0,-1-4-11 15,8 4-7-15,4-7-8 16,12-7-2-16,-3-19-5 16,34 3-1-16,-8-18-2 15,0-8 0-15,-2-4 0 16,-2-6-2-16,-13 1 2 15,-9 3-1-15,-9 7 2 16,-13 5-1-16,-2 11-4 16,-2 3-7-16,3 14-18 15,-1-7-39-15,20 10-67 16,4-14-2-16,38 23-3 16,3-15 1-16</inkml:trace>
  <inkml:trace contextRef="#ctx0" brushRef="#br1" timeOffset="39443.9451">12124 11208 281 0,'0'0'147'0,"0"0"0"16,-13 15-1-16,-5-2-124 16,2 10-6-16,3 1 0 15,3 4-7-15,8-1-5 16,6-3 0-16,14-5-5 16,10-9-1-16,5-5 0 0,6-13-1 15,5-5 1-15,-5-5-1 16,-10-5 2-16,-6-3-2 15,-17 3 3-15,-13 1 1 16,-15 7-2-16,-8 4-1 16,-8 8-7-16,-6 0-6 15,8 10-15-15,-3-4-25 16,26 9-74-16,13-12-15 16,8 14-1-16,20-11 2 15</inkml:trace>
  <inkml:trace contextRef="#ctx0" brushRef="#br1" timeOffset="39649.2531">13159 11044 307 0,'10'14'146'15,"3"13"2"-15,-8 1-4 16,3 11-124-16,-4 1-3 15,6 5-10-15,-2-5-13 0,2-9-17 16,5 2-35-16,-11-16-87 16,-4-17-6-16,0 0 2 15,0 0-3-15</inkml:trace>
  <inkml:trace contextRef="#ctx0" brushRef="#br1" timeOffset="41217.8227">13747 8986 78 0,'0'0'126'0,"0"0"0"15,9-22-1-15,9 12-100 16,16 7-4-16,3-1 1 15,12 10-6-15,0 1-4 16,1 13 2-16,-8 8 1 16,-3 15 1-16,-14 8 0 15,-5 13 2-15,-7 11 6 16,-1 15-1-16,-7 9-3 16,1 15 0-16,1 9-6 0,5 10 3 15,0 7-4 1,3 4-2-16,1-1-8 15,1 6-1-15,-3-5-1 16,0-4 0-16,-2-12-1 0,0-5-3 16,-6-12 2-16,3-6 1 15,2-11 0-15,-4-10 0 16,0-11 2-16,5-9-3 16,-5-8 2-16,-1-7 1 15,-1-8-1-15,-5-5 0 16,0-9 0-16,-3-2 1 15,-3-7-3-15,-3-2 3 16,-6-3 0-16,4-1 0 16,-9-2-1-16,6-2 2 15,-4 0-3-15,1-4 1 16,3-3-4-16,1-3-2 0,13 2-6 16,-20-11-11-16,20 11-27 15,-13-7-90-15,13 7-7 16,-5-13-3-16,5 13 3 15</inkml:trace>
  <inkml:trace contextRef="#ctx0" brushRef="#br1" timeOffset="42086.5411">14817 8902 85 0,'0'0'122'0,"-24"3"-2"16,-7 10-44-16,-8 7-43 15,-11 2 0-15,4 10-1 16,1 0-13-16,10 7-3 15,9 2-2-15,18 11 0 0,13 6 3 16,16 16 1-16,5 14-3 16,13 21 3-16,1 17-2 0,3 21 2 15,-4 12-5-15,-7 12-1 16,-8 5-5-16,-7 0 2 16,-7-7 0-16,-4-10-2 15,-7-18 1-15,-3-14-3 16,-1-16 3-16,9-11-1 15,-1-22-2-15,6-9-1 16,2-14-2-16,5-10 1 0,3-11-3 16,7-11 0-16,0-8-2 15,0-11-5 1,0-2-5-16,0-12-14 16,7 5-32-16,-15-8-87 0,4 0 0 15,-6-3-2-15,-6 2 1 16</inkml:trace>
  <inkml:trace contextRef="#ctx0" brushRef="#br1" timeOffset="43955.1359">15401 9112 81 0,'-23'17'134'0,"2"15"-1"16,-4 1 2-16,3 0-95 16,13 12-16-16,3-9-2 15,17 1-2-15,7-11-14 16,15-8-3-16,7-10-1 15,4-9-2-15,2-12 1 16,0-9-3-16,-3-5 0 0,-13-6 0 16,-13-2 1-16,-10-1-1 15,-17 3 1-15,-6 4 0 16,-14 7-3 0,-5 6-5-16,-3 12-15 0,-2 0-28 15,5 8-77-15,6 15-5 16,3-3 1-16,9 7 29 15</inkml:trace>
  <inkml:trace contextRef="#ctx0" brushRef="#br1" timeOffset="45132.6431">15126 10008 50 0,'-13'27'125'15,"6"5"-1"-15,1-5 4 16,1-11-52-16,8 10-34 15,-3-26-4-15,10 17-9 16,-10-17-14-16,24-20-8 16,-13-3 1-16,2-7-5 15,-6-6-3-15,-5-5-1 16,-2 2 1-16,-4 5 0 16,1 3 1-16,-2 11 0 0,5 20 1 15,0 0 0-15,0 0-2 16,16 26-2-16,-5 4-11 15,5-1-15-15,5 10-23 16,-6-8-44-16,2-4-32 16,0-4-6-16,-17-23 4 15</inkml:trace>
  <inkml:trace contextRef="#ctx0" brushRef="#br1" timeOffset="45293.7426">15101 10093 143 0,'0'0'112'0,"0"0"-2"16,0 0-51-16,23-6-69 16,3-1-50-16,13 4-37 15,-6-10-9-15,7 9-9 16</inkml:trace>
  <inkml:trace contextRef="#ctx0" brushRef="#br1" timeOffset="45995.3974">15582 10044 137 0,'6'23'127'16,"4"9"-1"-16,-2-1 1 0,-5 0-94 16,7 6-3-16,-7-8-7 15,5-3-9-15,-6-12-6 16,-2-14 0-16,0 0-3 16,0 0 0-16,-13-29-1 15,7-5-2-15,2-11-1 16,2-5-5-16,6-2 3 15,4 0-3 1,9 6 3-16,4 7-1 16,6 13 4-16,-1 13-1 15,0 13 3-15,-5 13 1 0,-2 7 0 16,-10 6 1-16,-9 3-1 16,-5 1 0-16,-9-3-4 15,-7-2-3-15,-2-5-7 16,-5-8-8-16,6-1-23 15,-7-14-25-15,16 5-47 16,13-2-23-16,-13-7 2 0,13 7 1 16</inkml:trace>
  <inkml:trace contextRef="#ctx0" brushRef="#br1" timeOffset="46243.2196">15940 10214 188 0,'13'24'130'0,"-8"0"2"0,-1 0-8 16,-1 8-107-16,-3-5-12 15,3-2-28-15,0 1-28 16,-11-12-44-16,8-14-36 15,2 19-1-15,-2-19 1 16</inkml:trace>
  <inkml:trace contextRef="#ctx0" brushRef="#br1" timeOffset="47339.9285">16219 10003 147 0,'0'0'124'0,"0"0"3"16,-18 0-39-16,23 13-41 16,-5-13-3-16,5 32-12 0,-1-10-16 15,4 5-4-15,0-1-5 16,5-3-2-16,-2-4-5 15,2-8-2-15,6-9-4 16,-4-9 1-16,3-9-1 16,-3-7-1-16,3-3 2 15,-5-5 0-15,-7 4 6 0,1 4 0 16,-7 10 5-16,0 13 2 16,0 0 2-16,-7 30 2 15,6 5-1-15,4 13 0 16,2 9-4-16,6 4-3 0,1 1 0 15,4 0-3-15,-1-6 0 16,-3-7-2-16,-7-7 1 16,-5-9-2-16,-13-11 2 15,-6-6 1-15,-7-6-1 16,-8-7-4-16,2 0-8 16,-6-9-16-16,15 12-38 15,-1-6-71-15,10 0-1 16,14 0-1-16,0 0 1 15</inkml:trace>
  <inkml:trace contextRef="#ctx0" brushRef="#br1" timeOffset="48092.2013">15685 11184 171 0,'-20'-6'138'15,"20"6"5"-15,-22 29-5 16,-2-9-89-16,15 16-14 16,-4 0-6-16,11 7-11 15,4-4-10-15,11-4-2 16,7-8-5-16,7-11 0 15,8-12-2-15,1-12-1 16,1-11-1-16,-5-11 0 16,-11-6 2-16,-7-6-3 0,-11 0 2 15,-14-1-4-15,-4 8 3 16,-14 6-5-16,1 12-4 16,-9 1-14-16,10 16-30 15,-7 0-73 1,23 3-13-16,11-3 5 15,0 0 0 1</inkml:trace>
  <inkml:trace contextRef="#ctx0" brushRef="#br1" timeOffset="48778.0081">16222 8849 101 0,'13'-20'126'0,"14"5"6"15,1 5-50-15,4-1-41 16,12 14-1-16,-8 2-5 16,11 13-12-16,-7 9-8 15,4 16 0-15,-6 15-4 16,0 20 1-16,-3 16 1 15,0 17 2-15,-5 13-3 0,-1 20 3 16,-6 9-6-16,-7 9 0 16,3 1-1-1,-8-2 0-15,-6-3-4 16,3-4 1-16,-4-5-2 0,-1-11-1 16,1-11 1-16,2-7 1 15,1-10-2-15,-1-6 1 16,3-11-3-16,3-6 1 15,-6-9-1-15,9-7 2 16,-4-8-2-16,-2-5 3 16,-2-8-3-16,1-5 2 15,-7-9-1-15,-1-7-2 16,-4-7 2-16,-5-5-4 0,9-17 3 16,-18 19-4-16,-2-15 3 15,5-1-2 1,-5-2 0-16,-6 1 4 0,6-1-5 15,-2-1 0-15,5 2-9 16,0-7-4-16,17 5-34 16,-17-3-78-16,17 3-12 15,0 0-5-15,15-17 2 16</inkml:trace>
  <inkml:trace contextRef="#ctx0" brushRef="#br1" timeOffset="50153.7926">7060 13778 199 0,'9'20'124'15,"8"-17"-2"-15,9-2-8 16,6-5-98-16,10 3-3 15,-1-5-6-15,2 0-18 16,0 5-13-16,-12-4-13 16,3 11-24-16,-20-3-52 15,-14-3-2-15,10 16 1 16,-10-16 2-16</inkml:trace>
  <inkml:trace contextRef="#ctx0" brushRef="#br1" timeOffset="50325.7047">7183 14072 191 0,'3'16'126'0,"-3"-16"-5"16,28 7-4-16,-3-7-109 16,6-3-36-16,3 6-73 15,1-3-10-15,1 3-10 16,-9-1-6-16</inkml:trace>
  <inkml:trace contextRef="#ctx0" brushRef="#br1" timeOffset="51974.5469">9119 13002 81 0,'-14'-12'103'16,"-7"13"-1"-16,-5 2-3 15,-3 2-55-15,-4 6-28 16,-5 2 1-1,7 5-2-15,-7-6-5 0,11 1-4 16,0-1-2-16,6 1 0 16,5-1 0-16,5 3 0 15,5 7 1-15,1 10 7 16,0 14 1-16,6 19 6 16,-3 19 0-16,7 31 0 15,-5 21 1-15,6 22 0 16,-4 11-5-16,4 14-6 0,2 5-1 15,2 0-4-15,-2-11-1 16,3-12-4-16,-2-21 2 16,-3-10-4-16,2-19 3 15,-2-12 0-15,2-19-1 16,1-15-2-16,6-14 1 16,0-15-2-16,11-11-9 15,-1-19-17-15,15 3-37 16,-4-23-64-16,5-3-2 15,-4-13-3-15,1-4-3 16</inkml:trace>
  <inkml:trace contextRef="#ctx0" brushRef="#br1" timeOffset="52278.4532">9419 13831 235 0,'-13'-13'127'16,"13"13"-4"-16,0 0-11 16,-14 2-122-16,14-2-67 15,6 16-37-15,-6-16-4 0,22 2-6 16</inkml:trace>
  <inkml:trace contextRef="#ctx0" brushRef="#br1" timeOffset="52658.4847">9894 13384 232 0,'-24'-23'123'0,"-5"1"-5"15,-2 9-1-15,2 7-103 16,14 15-1-16,4 7 0 15,18 11-6-15,11 12-4 16,12 7-3-16,7 6 0 16,6 3-2-16,-1-1 1 0,-3-2-2 15,-14-6 2-15,-10-7-3 16,-15-10 3-16,-14-12 1 16,-10-11 0-16,-9-11 1 15,-4-9 1-15,2-8 1 16,0-7 0-16,11-2 0 15,11-4 0-15,11 0-1 16,18 7-11-16,7 0-9 16,17 11-27-16,-3-6-42 15,12 8-30-15,2-3 0 16,-3 6-1-16</inkml:trace>
  <inkml:trace contextRef="#ctx0" brushRef="#br1" timeOffset="52927.2503">10219 13449 193 0,'0'0'120'0,"2"26"0"15,-7 4 1-15,-16-2-73 16,18 15-16-16,-9-4-5 16,12 5-15-16,1-3-3 15,11-4-6-15,3-11-2 16,9-7-2-16,4-10-3 16,2-11-1-16,1-8-1 0,-3-9-1 15,-5-5 0-15,-5-8 1 16,-9 0 2-16,-9 4 7 15,-10 7-1-15,-7 7-1 16,-5 10 1-16,1 8 0 16,-1 10-5-16,8 5-9 15,9 9-23-15,3-8-37 16,18 0-50-16,6-10 2 16,13-3-5-16,-2-12 2 15</inkml:trace>
  <inkml:trace contextRef="#ctx0" brushRef="#br1" timeOffset="53239.7264">10668 13410 198 0,'0'0'125'15,"0"0"5"-15,-6 37-4 16,0 7-65-16,-7 2-46 16,13 6-2-16,2-3 0 15,12-3-10-15,8-8-2 16,7-10-6-16,8-12 1 15,5-10-1-15,2-9 0 16,-2-7-1-16,-7-4 1 16,-8-4 1-16,-10 1 5 15,-17 17 2-15,5-17 2 16,-5 17 0-16,-26 7 1 0,7 7-3 16,-1 7-6-16,3-1-11 15,8 11-29-15,3-7-73 16,11 3-10-16,5-11 0 15,6 1-4-15</inkml:trace>
  <inkml:trace contextRef="#ctx0" brushRef="#br1" timeOffset="53485.2258">11767 13648 287 0,'20'-12'138'16,"-1"2"-2"-16,8 5-11 15,5-1-123-15,2-3-18 16,2 12-44-16,-2-10-64 0,-4 5-6 15,-12-5-2-15,-1 6-5 16</inkml:trace>
  <inkml:trace contextRef="#ctx0" brushRef="#br1" timeOffset="53734.3515">12247 13752 269 0,'7'24'136'0,"-7"-24"-4"15,6 16-10-15,-6-16-118 16,14-3-39-16,7 0-81 0,-21 3-8 15,26-23-8-15,-17-1-2 16</inkml:trace>
  <inkml:trace contextRef="#ctx0" brushRef="#br1" timeOffset="54051.8247">12511 13382 292 0,'-7'28'141'0,"-5"-8"-8"16,10 6-1-16,-7-7-118 16,7 2-5-16,4-5-4 15,-2-16-8-15,18 15-3 16,-1-17-1-16,4 1 1 16,-2-3 1-16,8 2 4 15,3 2 2-15,-3 7 3 0,-2 5-1 16,-4 4 5-16,-2 7-2 15,-7 1 1-15,-7 7-2 16,-5-4-3 0,-6 2-7-16,-6-5-5 0,-7-6-10 15,4 2-28-15,-15-14-80 16,8-5-5-16,-2-15-1 16,2-5-3-16</inkml:trace>
  <inkml:trace contextRef="#ctx0" brushRef="#br1" timeOffset="54223.6471">12537 13433 214 0,'13'-1'135'15,"6"2"2"-15,10-7-8 16,17 5-60-16,6-6-65 16,5-4-18-16,14 9-44 15,-5-9-68-15,0 7 0 16,-8-5-7-16,-6 8-1 15</inkml:trace>
  <inkml:trace contextRef="#ctx0" brushRef="#br1" timeOffset="54588.1054">13622 13434 290 0,'-38'16'136'0,"6"12"4"0,3-5-8 15,11 10-102-15,9-3-10 16,12 2-6-16,8-6-7 15,17-6-7-15,9-7 3 16,9-9-5-16,-1-11 2 16,-6-7 0-16,-6-8-1 15,-13-5 0-15,-8-4-2 16,-20 0-3-16,-11 5-7 0,-19 3-12 16,-6 17-36-16,-16 2-73 15,1 17-3 1,-11 4-1-16,-1 16-5 15</inkml:trace>
  <inkml:trace contextRef="#ctx0" brushRef="#br1" timeOffset="55305.2188">9583 14840 227 0,'1'17'134'0,"-1"-17"-6"16,2 25-3-16,-2-25-111 15,2 13-16-15,-2-13-21 16,0 0-65-16,22 1-36 16,-20-15-4-16,8-5-2 15</inkml:trace>
  <inkml:trace contextRef="#ctx0" brushRef="#br1" timeOffset="55571.9744">9844 14501 214 0,'0'0'131'16,"-15"4"0"-16,15-4-5 16,-26 19-99-16,13-5-17 15,12-1-1-15,5 2-1 16,18-2-6-16,7 0-1 15,10 0 1-15,3 1 0 16,5 3 0-16,-3 4 2 0,-5-1-1 16,-5 4 0-16,-16 4-2 15,-9 1 0-15,-10-1-10 16,-12-6-11-16,3 4-31 16,-19-19-74-16,11-1-3 15,-9-19-2-15,6-9-2 16</inkml:trace>
  <inkml:trace contextRef="#ctx0" brushRef="#br1" timeOffset="55720.9448">9947 14492 247 0,'30'0'129'16,"8"-3"-2"-16,22 2-13 0,7 1-142 15,9-6-83-15,8 2-9 16,-2-8-7-16,-3 5-9 15</inkml:trace>
  <inkml:trace contextRef="#ctx0" brushRef="#br1" timeOffset="56063.7619">11169 14801 301 0,'4'20'131'0,"-8"-6"-7"15,4 7-50-15,4-7-107 16,-4-14-81-16,13 10-6 0,-13-10-11 31,31-23-2-31</inkml:trace>
  <inkml:trace contextRef="#ctx0" brushRef="#br1" timeOffset="56647.0411">11639 14515 170 0,'-26'-22'132'16,"0"18"-6"-16,-11-3 0 15,4 10-65-15,2 1-54 16,13 8 0-16,9 5-2 15,18 5-4-15,10 6-1 0,14 6 0 16,3 3-1-16,2 4 1 16,-6 0-1-16,-4-2 2 15,-15-3-1-15,-8-4 3 16,-18-7-2-16,-13-8 2 16,-8-10-1-16,2-8 0 15,2-11-2-15,3-9-3 16,10-8-5-16,8-7-14 15,20 0-9-15,7-8-8 16,21 8-5-16,0-4-2 16,20 11 11-16,-9-1 12 15,6 8 19-15,-4 8 17 0,-13 1 18 16,-1 14 11-16,-23-1 9 16,6 19 3-16,-30-3-9 15,5 15-9-15,-11 0-16 16,4 5-4-16,-4 0-8 15,8 1-3-15,7-3-5 16,9-7-2-16,8-5-4 16,8-11-2-16,10-6-2 15,-5-11-2-15,9-7 2 16,-7-10-2-16,-2-5 4 16,-5-2 4-16,-14 1 6 15,-5 3 6-15,-16 6 2 0,-1 13 2 16,-13 7-1-16,1 14 2 15,-3 9-7-15,1 8-6 16,11 3-16-16,0-5-26 16,23 7-84-16,-1-14-5 15,14-2-1-15,1-16-3 16</inkml:trace>
  <inkml:trace contextRef="#ctx0" brushRef="#br1" timeOffset="56956.7634">12429 14504 269 0,'-16'11'137'0,"-11"5"0"0,2 14-5 16,-7 2-111-16,8 10-2 16,5-2-6-16,15-1-8 15,13-4-5-15,11-8-2 0,13-7-4 16,4-12 0-16,8-8-1 15,2-12 0-15,-4-4 1 16,-6-4 1-16,-8-2 4 16,-9 4 3-16,-14 2 2 15,-6 16 0-15,-13-10 1 16,-3 17-2-16,-7 9-6 16,2 0-15-16,4 17-43 15,2-9-69-15,6 8-4 0,2-9-4 16,11 2-2-16</inkml:trace>
  <inkml:trace contextRef="#ctx0" brushRef="#br1" timeOffset="57369.3224">13453 14531 158 0,'-6'23'127'16,"6"4"2"-16,-9-6 2 0,15 6-62 15,-11-14-20-15,21 6-9 16,-1-12-16-1,14-1-8-15,10-8-6 16,6-5-5-16,2-7 0 0,0-5-5 16,-6-7 3-16,-15-3-4 15,-13 0 1-15,-23 2-1 16,-19 2 0-16,-20 5 1 16,-11 7-1-16,-7 9-1 15,-2 12-6-15,3 5-10 16,23 24-57-16,4-7-59 15,25 12-7-15,7-2-5 0,21 5-5 16</inkml:trace>
  <inkml:trace contextRef="#ctx0" brushRef="#br1" timeOffset="57940.8403">9963 15423 237 0,'-27'-3'138'0,"-15"0"-1"0,5 17-7 16,-2 2-109-16,11 12-3 16,15-1-5-16,15-1-9 15,21-4-4-15,13-6-2 16,14-9-1-16,8-7-2 15,-5-7 0-15,-1-9-1 16,-13-6 1-16,-14-4 0 16,-21 1 1-16,-16 2 2 15,-15 6-1-15,-8 3-1 0,-1 9-6 16,-2 2-19-16,24 18-71 16,14-15-26-16,3 29-5 15,31-18-3-15</inkml:trace>
  <inkml:trace contextRef="#ctx0" brushRef="#br1" timeOffset="58266.4393">11755 15446 216 0,'-52'8'148'15,"9"11"-3"-15,-9-6-2 16,18 12-71-16,11-8-58 16,22 5-1-16,19-5-7 15,22-6-7-15,15-5-5 0,10-7-1 16,2-4-3 0,-3-7 1-16,-11-4-1 15,-15-6 2-15,-18 0 0 16,-25 1 2-16,-12 2 3 0,-15 6 0 15,-12 3 0-15,2 4-8 16,3 12-14-16,0-8-30 16,19 17-72-16,20-15-3 15,13 17-5-15,16-14-1 16</inkml:trace>
  <inkml:trace contextRef="#ctx0" brushRef="#br1" timeOffset="58463.8068">13022 15296 304 0,'13'13'147'15,"-13"-13"-1"-15,-2 36-9 16,-5-7-129-16,7 8-6 16,0 2-10-16,5-7-25 0,16 7-103 15,-12-18-2 1,13-2-6-16,-9-17-2 15</inkml:trace>
  <inkml:trace contextRef="#ctx0" brushRef="#br1" timeOffset="59140.1209">13943 12968 192 0,'0'0'121'0,"22"-26"0"16,16 13-6-16,8-5-91 15,22 6-5-15,-2 1-1 16,8 6-8-16,-6 7-3 0,-3 12 3 16,-14 15 2-16,-12 21 2 15,-15 21-1-15,-10 24 7 16,-11 18-4-16,2 21 3 16,-5 16-5-16,4 10 0 15,5 3-5-15,4-1-6 16,5-8 1-16,4-4-5 15,3-8 1-15,-2-11-1 0,-1-14 2 16,2-10-3 0,-4-9 2-16,-1-7-1 15,-6-8 1-15,-2-6-2 16,-4-9 2-16,-3-6-2 0,-2-4 1 16,-7-7-3-16,-3-4 1 15,-10-7 3-15,-1-7-4 16,-11-5 3-16,0-10-3 15,-7-6-3-15,5-5-10 16,-7-11-21-16,14 4-81 16,-3-15-20-1,8 5-1-15,3-13-4 16</inkml:trace>
  <inkml:trace contextRef="#ctx0" brushRef="#br1" timeOffset="59807.7474">15173 13169 175 0,'-17'-19'115'16,"-8"3"-4"-16,-5 12-1 16,-5 5-91-16,4 18 1 15,-4 3 0-15,9 10-4 16,5 4-4-16,13 8 0 15,8 5-1-15,13 12 4 16,3 5-2-16,10 12 1 16,-3 13 1-16,3 19 0 15,-4 7-2-15,-1 14-2 0,-9 5 0 16,-3 5-7-16,-1 2 3 16,-5-3-2-16,-1-10-1 15,-1-13-1-15,4-12 0 16,2-10-4-16,-2-11 2 15,7-12 0-15,-3-13 0 16,4-8-3-16,5-10-1 16,-4-7-8-16,6-7-6 15,-5-15-19-15,14 1-46 16,-8-24-54-16,8-4-5 16,-5-23 3-16,6-10-1 15</inkml:trace>
  <inkml:trace contextRef="#ctx0" brushRef="#br1" timeOffset="60179.3756">15682 13404 253 0,'-28'22'133'0,"10"12"-1"15,-1 0-6-15,11 6-106 16,5-3-2-16,15 0-6 16,11-11-5-16,10-11-7 15,7-10 1-15,2-14-4 0,-1-11 2 16,-7-10 1-16,-12-7-2 15,-10-1 3-15,-16 0-3 16,-13 5 2-16,-10 7-3 16,-10 10-1-16,1 12-6 15,-6 7-13-15,14 20-24 16,-3-2-78-16,21 12 0 16,7-2-1-16,14 5-2 15</inkml:trace>
  <inkml:trace contextRef="#ctx0" brushRef="#br1" timeOffset="60544.9549">15694 14237 203 0,'0'0'131'16,"16"-23"2"-16,-2 4-5 15,15 6-61 1,-3-3-51-16,5 7-2 0,-5 5-4 31,-3 8-7-31,-8 9-3 16,-15 9 2-16,-15 5 0 16,-8 8 0-16,-7 1 3 15,-5 3-4-15,1-3 6 16,4 0-5-16,7-7 6 15,13-4-5-15,12-5 4 16,13-6-5-16,9-5-1 0,7-3-2 16,8-2-7-16,-2-6-12 15,2 10-23-15,-17-13-35 16,2 13-56-16,-24-8 0 16,13 14-3-16,-13-14 3 15</inkml:trace>
  <inkml:trace contextRef="#ctx0" brushRef="#br1" timeOffset="60857.8228">15843 14779 253 0,'-12'26'140'16,"-9"-3"-3"-16,12 10 2 0,-13-7-102 15,19 10-17-15,2-5-4 16,11-2-8-16,11-8-6 15,8-5 0-15,2-9-1 0,3-7-3 16,-4-5 2-16,-3-7-3 16,-6-4 3-16,-10-6-1 15,-15-2-1-15,-7-1 1 16,-10 5-3-16,-6 3 0 16,-3 7-5-16,0 3-5 15,4 11-18-15,-4-4-36 16,17 17-66-16,13-17-2 15,-3 26-1-15,3-26-4 16</inkml:trace>
  <inkml:trace contextRef="#ctx0" brushRef="#br1" timeOffset="61568.4763">16071 12977 167 0,'20'-23'115'16,"9"-6"2"-16,17 3-3 16,7-1-84-16,11 8-4 15,-3 3 0-15,2 12-6 16,-8 8-4-16,-7 19 1 15,-12 15-4-15,-15 27 1 16,-13 17-3-16,-6 22 4 16,-2 13-5-16,0 14-1 15,3 12-3-15,2 5 0 0,8 0-2 16,2-4-2-16,5-6 2 16,6-3-8-16,-2-6 6 15,-1-5-4-15,-4-10 3 16,-4-7-4-16,-9-7 3 15,3-8 0-15,-3-11 3 16,-3-8-2-16,-1-10 2 16,3-10-2-16,-1-7 3 0,1-7-4 15,3-7 3 1,-4-3-4-16,0-5 0 16,-6-2 0-16,-6-3-1 15,-2-4 1-15,-4-2 0 0,-4 0 0 16,1-4 0-16,-3-2 1 15,5-2 0-15,-1-1 1 16,16-4-1-16,-17-1-3 16,17 1-2-16,0 0-3 15,0 0-4-15,-17-6-4 16,17 6-12-16,0 0-20 16,0 0-87-16,-13 1 0 15,13-1-2-15,0 0 0 0</inkml:trace>
  <inkml:trace contextRef="#ctx0" brushRef="#br1" timeOffset="62410.7875">17555 13651 250 0,'0'0'140'0,"39"13"-9"16,-1-15-6-16,14 2-128 16,5 5-24-16,-3-7-26 15,4 9-69-15,-21-4-4 16,-10 7-5-16,-27-10 2 0</inkml:trace>
  <inkml:trace contextRef="#ctx0" brushRef="#br1" timeOffset="62568.7775">17628 13853 222 0,'5'20'133'0,"18"3"-2"16,10-11-3-16,19 1-107 15,6 1-35-15,2-5-68 16,10 1-39-16,-5-6-8 16,0 3-7-16</inkml:trace>
  <inkml:trace contextRef="#ctx0" brushRef="#br1" timeOffset="63233.4173">19265 12587 126 0,'-41'-13'115'0,"-15"9"-4"16,-13 4 2-16,-5 4-94 15,3 9 1-15,3 2 1 16,16 9-1-16,7 4-4 16,20 9-4-16,12 11 4 15,16 18-1-15,6 18 2 0,10 23 1 16,-2 17 0-16,5 24-3 15,-6 14 0-15,-1 14 2 16,-9 2-5 0,-5-1-3-16,-5-12 0 0,-1-5-4 15,-4-17 1-15,5-14-2 16,1-16-2-16,4-15-2 16,10-14 0-16,1-12-1 15,10-10-6-15,1-13-1 16,9-6-14-16,-11-20-25 15,25 3-83-15,-14-17-13 16,12-5 2-16,-5-15-4 16</inkml:trace>
  <inkml:trace contextRef="#ctx0" brushRef="#br1" timeOffset="63683.0561">19537 13013 223 0,'0'0'133'0,"0"0"-2"0,28 12-6 16,-2-22-95-16,11 5-35 16,8 7-17-16,-6-10-28 15,12 10-71-15,-11-6-5 16,-3 1 0-16,-11-5-1 16</inkml:trace>
  <inkml:trace contextRef="#ctx0" brushRef="#br1" timeOffset="63892.1287">20201 12697 165 0,'0'26'133'15,"-7"6"1"-15,0 10-4 16,-3-2-61-16,2 12-53 15,-2 1-2-15,3 1-10 16,5-5-21-16,0-12-21 16,7 4-49-16,1-17-38 15,-1-4-3-15,-5-20 0 16</inkml:trace>
  <inkml:trace contextRef="#ctx0" brushRef="#br1" timeOffset="64666.0321">19595 13853 183 0,'12'8'137'0,"-4"8"-2"16,-1 13-2-16,-7 0-66 15,2 14-50-15,-5 4-8 16,3 0-4-16,0 1-27 16,-8-14-31-16,16 0-74 15,-8-13-4-15,4-8-1 16,-4-13-3-16</inkml:trace>
  <inkml:trace contextRef="#ctx0" brushRef="#br1" timeOffset="64799.5356">19833 14089 197 0,'-2'15'118'0,"4"2"-19"15,-2-17-21-15,-5 18-173 16,5-18-14-16,14 8-1 16,0-12-7-16</inkml:trace>
  <inkml:trace contextRef="#ctx0" brushRef="#br1" timeOffset="65093.2447">20050 13762 231 0,'32'-16'128'0,"-1"2"1"31,8 2-7-31,7-4-104 15,6 8-2-15,-3-1 0 16,0 9-6-16,-10 7-2 0,-9 12 0 16,-12 8 0-16,-15 11 1 15,-7 4-3-15,-8 5 2 16,-1-1-5-16,-1-1-5 16,7-3-13-16,2-15-24 15,14 1-80-15,-1-11-14 16,6-8 0-16,-2-9-4 15</inkml:trace>
  <inkml:trace contextRef="#ctx0" brushRef="#br1" timeOffset="65453.9795">20610 13791 164 0,'11'-19'130'0,"-1"-3"-1"16,11 7-2-16,-1-9-53 15,3 16-59-15,2 2-2 16,-1 9-3-16,-6 6-7 16,-5 5-2-16,-7 6-2 15,-10 2 2-15,-4-1 0 0,0 3 0 0,-5-4 1 16,1-3 0-16,7-4-3 16,5-13 0-16,15 20-2 15,-1-11 0-15,4 1-1 16,0 0 2-16,-1 3 0 15,-4 6 2 1,-9 1 1-16,-8 6 3 16,-10-1-1-16,-7 2 2 15,-6-1-3-15,-1-2 1 16,2-3-8-16,-1-8-11 16,10 1-24-16,3-12-78 15,14-2-8-15,0 0-2 16,9-16-1-16</inkml:trace>
  <inkml:trace contextRef="#ctx0" brushRef="#br1" timeOffset="65781.7436">21026 13756 259 0,'14'-14'132'15,"3"-2"-2"1,7 13-8-16,-4-1-105 16,9 11 0-16,-8 3-5 15,-1 10-3-15,-7 6-2 0,-9 7 1 16,-15 2 1-16,-1 4 1 16,-9-3-1-1,-1-1 1-15,-1-8-3 16,6-4 0-16,5-8-2 0,12-15-1 15,7 13-4-15,10-16-2 16,8-2-8-16,1-6-7 16,13 8-18-16,-14-14-28 15,8 11-71-15,-11-6-5 16,-8 5 1-16,-14 7 1 16</inkml:trace>
  <inkml:trace contextRef="#ctx0" brushRef="#br1" timeOffset="66138.464">20424 13225 248 0,'0'0'128'0,"0"0"-9"16,0 0-14-16,15 5-136 16,-15-5-81-16,21 7-3 0,-6-10-10 15,1-3 0-15</inkml:trace>
  <inkml:trace contextRef="#ctx0" brushRef="#br1" timeOffset="66471.0449">20778 12844 225 0,'0'0'133'0,"-17"15"3"16,5 5-5-16,-7 2-96 16,10 14-10-16,-2-2-3 15,14 4-9-15,10-4-8 16,9-3-1-16,7-10-4 15,6-5 0-15,2-10-1 16,1-10 0-16,-5-11-2 0,-8-4 0 16,-9-7 2-16,-12-1-1 15,-14-2-1-15,-11 2-1 16,-9 5-2 0,-6 3-4-16,2 8-4 0,-3 1-11 15,13 10-15-15,-1-5-18 16,25 5-44-16,0 0-25 15,35 8-1-15,-5-10 5 16</inkml:trace>
  <inkml:trace contextRef="#ctx0" brushRef="#br1" timeOffset="66747.2361">21153 12854 243 0,'0'0'127'0,"-2"15"4"15,-10 6-23-15,-5-8-74 16,4 11-7-16,0-3-9 15,8 4-6-15,8-4-6 0,3-2 0 16,8-7-4-16,7-7-1 16,4-6-1-16,1-8 0 15,-2-7-1-15,1-8 0 16,-11-5 0-16,-5-1-2 16,-6-1 3-16,-9 3-5 15,-5 5 0-15,-6 5-7 31,-1 10-6-31,-7 0-14 16,12 17-19-16,-7-6-40 0,20-3-38 16,-7 23 2-16,7-23-2 15</inkml:trace>
  <inkml:trace contextRef="#ctx0" brushRef="#br1" timeOffset="67031.4043">21470 12841 203 0,'13'2'136'0,"-13"-2"-2"16,-13 24 3-16,4 1-81 16,-4-2-31-16,10 7-3 15,3-2-8-15,11 1-5 16,4-9-6-16,10-4-1 16,4-9-3-16,4-9 1 15,-5-6-2-15,0-10 1 16,-6-3-2-16,-9-5 1 15,-9 0-4-15,-8 0-3 16,-9 9-7-16,-13-1-23 16,3 20-46-16,-10-1-48 15,1 12-1-15,-4 6-3 16,4 7 1-16</inkml:trace>
  <inkml:trace contextRef="#ctx0" brushRef="#br1" timeOffset="68091.6511">20291 14870 260 0,'-21'3'142'0,"4"11"-1"16,-3-1-5-16,14 10-108 0,-1 3-15 15,20 3 1-15,7-6-9 16,14-4-3-16,13-9-4 15,4-8 2-15,0-10-1 16,0-6-1-16,-13-8 2 16,-7-1-1-16,-18-1 2 15,-17 2-2-15,-17 6 2 16,-11 8-2-16,-14 5 1 16,2 3-6-1,3 7-10-15,-2-6-26 16,25 12-91-16,18-13-4 15,0 0-2-15,24-8-4 16</inkml:trace>
  <inkml:trace contextRef="#ctx0" brushRef="#br1" timeOffset="68809.5744">21922 12484 160 0,'-10'-28'122'0,"21"12"-5"16,17-2 1-16,7-3-92 0,16 13-2 15,0-1 2-15,8 13-9 16,-6 8-2-16,0 20 3 16,-18 14 4-16,-5 23 0 15,-22 25-5-15,-10 30-3 16,-14 19 2-16,-8 20-4 16,-4 14-3-16,-5 12-5 15,3 2-2-15,3-4-8 16,10-12 11-16,0-15-4 0,12-14 3 15,1-15-5-15,5-17 5 16,3-16-2-16,5-13 3 16,1-8-1-16,-3-9-4 15,0-11 3-15,-2-3-3 16,0-8 5-16,2-6-5 16,-6-7 4-16,-1-4-5 15,0-6 6-15,-6-4-4 16,-1-4 3-16,7-15-4 15,-25 14 0-15,3-11 0 16,-5 0 0-16,-3-3-1 16,-4 1-7-16,2 1 2 0,-4-4-13 15,11 11-30-15,-6-11-93 16,14 7 0-16,1-5-5 16,16 0-3-16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26:32.5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14647 12075 87 0,'-15'-10'117'0,"15"10"4"16,0 0-3-16,0 0-81 31,0 0-2-31,0 0 1 15,37-4-7-15,-9 4-11 16,13 3-4-16,3-3-3 0,8 3-2 0,2-2-1 16,7 3-1-16,-2 2-1 15,4 3 1-15,0 1-1 16,0 1 1-16,1 1-1 16,2 2 1-16,0-1-1 15,2 2-1-15,-3-1-2 16,-6-1 0-16,2 2-1 0,-9-1 0 15,-10 2-2-15,-11-2 0 16,-13 1-1-16,-10 2 2 16,-16-2-1-16,-10-1-1 15,-16-1 1-15,-11 0 1 16,-10-1 0-16,-8-2 0 16,-6-3-1-16,-5 0 0 15,-4 0-1-15,-1-1 1 31,0 0 0-31,1 0-1 0,2-1 0 16,6 4 1-16,5 0 0 16,8 2 0-16,8 1 0 15,6 2 0-15,12-1 1 16,4 3-1-16,15 0 0 16,7-2 0-16,15 2 0 15,11-3 1-15,13 0 0 16,10 0 0-16,12 0-2 0,7-1 2 15,6-2-1-15,5 1 1 16,-1-1-1-16,3 1 1 16,-4-1-2-16,-2-2 3 15,1-1-2 1,-1-2 0-16,-3 1 1 0,1-2 0 16,0-1-1-16,0 1 1 15,-2-1 0-15,0 1 0 16,-4 2 3-16,3 3-1 15,-2-2 0-15,-1 2-1 16,0 1 1-16,1-3-1 16,1 2 1-16,-1-4-3 15,-1 1 0-15,-2 0 1 0,2 0-1 16,2-2-3-16,-3 0 3 16,4 1-3-16,-2 0 4 15,2 1-4-15,0 1 4 16,0 1-4-16,0-1 5 15,-3 2-1-15,1-1 1 16,-2 2 0-16,1-1-1 16,-1 1 0-16,1-3 1 15,-1 2-1-15,3 0 0 16,2-2 0-16,-1 0 0 16,4 2 0-16,-1-1 0 15,-5 1 1-15,2 3-2 0,0-1 1 16,-7 1 0-16,1 1 0 15,-2 0 0-15,0 0-1 16,-4-2 1-16,3 1-1 16,-1-2 2-16,4 0 0 15,3-3 0-15,-3 2 0 16,5-2-1-16,1 2 1 16,-2-2 0-16,1 1 0 0,-3 1-1 15,1-3 0-15,-6 1 0 16,-1-1-1-16,-5 0 2 15,4-3-2-15,-4 1 2 16,4-3-1-16,-5-1-1 16,3 2 2-16,-4-2-2 0,2 3 1 15,-7-2 1-15,3 2-1 16,-7-2-1-16,1 2 1 16,-10 0 0-16,-4 1-1 15,0-1 0-15,-5-1 0 31,-8-2 0-31,-13 0 1 16,16-2-1-16,-16 2-3 16,0 0-2-16,-2-20-9 0,2 20-30 15,-25-19-95-15,6 6-4 16,-10-5-5-16,2-1-4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26:34.4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19264 13084 192 0,'0'0'126'0,"0"0"1"16,6-28-3-16,10-3-101 15,10-3-12-15,3-9 4 16,10-2 3-16,-3-8-8 16,3 0 0-16,0-6-5 15,2-5 2-15,-3-5-4 16,0 0 3-16,1-7-4 15,-3 0 3-15,2-5 2 16,-3-1-4-16,1-2 3 0,2 2 1 16,2 3-4-16,-1-1 2 15,0 1-2-15,1 3 0 16,-2-4-1-16,-1 2 0 16,-3 0-2-16,-3-1-2 15,-1 0 4-15,-3 1-2 16,3 1 1-16,-1 1-1 15,5 4 1-15,3 1-1 16,1 3 1-16,5 2-1 16,-2 1 0-16,6 0-3 15,-5 0 4-15,6-3-3 16,-4 2 2-16,1-1 2 0,-1 0-2 16,1-1 2-16,-3-2-1 15,-1 3 1-15,3 0-2 16,0 1 3-16,-1 0-3 15,4 1-2-15,-3 1 2 16,2 4-1-16,1 0 1 16,0 4-1-16,-5 0-2 15,-4 1 0-15,1 3-1 16,-5-3 1-16,-4-2 0 16,1-4 0-16,-1-1 0 15,0 3 0-15,2 2 4 16,0 1-3-16,1 4 3 15,-1 6-2-15,-3 6 1 0,-1 6-1 16,-6 6 2-16,0 2-2 16,-7 3 1-16,5 4 1 15,-7 3-1-15,-7 3 1 0,-6 13-1 16,15-19 1-16,-15 19 0 16,0 0-1-16,0 0 1 15,-21 12-1 1,5 2 0-16,-7 5 1 0,-8 7-1 15,-4 7 1-15,-8 3-2 16,-3 9 3-16,-11 3-4 16,-1 1 4-16,-5 0-3 15,9 0 1-15,-3-5-1 16,7-5 1-16,5-4 0 16,15-8-1-16,7-6 1 15,10-6 0-15,13-15-1 16,-3 18 0-16,3-18 0 0,20 0-1 15,-7-7 1 1,2-8 0-16,5-6 0 16,3-10 0-16,4-8 0 15,5-7 1-15,6-4 0 0,8-4-1 16,2-1 2-16,8 5-3 16,-3 4 1-16,-1 5-3 15,0 12 2-15,-5 6-3 0,-8 6 2 16,-7 5-1-16,-3 5 1 15,-7 3 1-15,-2 3 1 16,-4-2 1-16,-2 1 0 16,1 1 0-16,0-1-1 15,2-2-9-15,4 5-27 16,-7-3-85-16,8-3-14 16,2 2 0-16,-10 0-6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26:36.0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19444 13068 174 0,'0'0'119'0,"12"-13"0"16,1 23-18-16,4-3-73 15,15 15 0-15,-3 0 1 0,15 11-8 16,3 1-6-16,13 10-2 16,5 0-2-16,5 5 2 15,8 0-2-15,11 5-1 16,6-2 1-16,13 1-1 16,2-1 1-16,12 3-4 15,-2 0 3-15,6 1-5 16,0 0-1-16,-4 2 0 15,-8-2-2-15,-5-1 0 16,-8 0-1-16,-9-5-1 16,-3-2-2-16,-10-5 1 15,-4-2 1-15,1-2 0 0,0-3 2 16,3 0-4-16,6 0 4 16,-1 1-2-16,7 2 4 15,1 2-5-15,2 2 3 16,-2 0-3-16,-2-1 0 15,-6 3 2-15,-2-2-3 16,-4-1 1-16,-7 0 0 16,-1-5 1-16,0-2-2 15,-5-5 2-15,0-1-2 16,1-4 1-16,-2-2 0 16,-6-3 2-16,0-4-3 15,-7-2 3-15,-5 1-2 16,-6-4 2-16,-9-1-1 0,-3-2 0 15,-8-1-1-15,2-1 2 16,-3-2-1-16,-4 0 0 16,-2-2 0-16,1-1-1 15,-14-1 2-15,24-1-1 16,-24 1 0-16,14-9 0 31,-14 9 0-31,0 0-1 0,12-20 2 16,-12 20-1-16,4-16-1 15,-4 16 1-15,1-20 0 16,-1 20-1-16,-1-22 1 16,-3 8 0-16,0-2 0 15,-6-1 0-15,-5-5 0 16,-7-4 0-16,-6-1 0 16,-10-4-2-16,-5 1 2 15,-5-2-2-15,-6 2 3 16,-1 1-2-16,-2 4 1 0,11 5 0 15,5 3 2-15,11 7-2 16,14 6 1-16,16 4 0 16,15 10-1-16,16 1 0 15,17 6-2-15,14 4 3 16,7 3-4-16,8 2 4 16,2 0-3-16,-3 0 1 15,-3-3-1-15,-7 0 0 16,-10-1 0-16,-9-6-1 15,-8-2-5-15,-13-7-9 16,-1 5-50-16,-25-12-69 16,0 0-1-16,-24-17-7 0,-7 2-3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26:47.73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1172 8422 123 0,'-11'-7'131'0,"-20"18"1"16,-14 5-4-16,-1 7-107 15,-15 3-8-15,2 6 2 0,5-5-4 32,10-1-6-32,12-8-2 15,19-2-1-15,13-16-2 16,34 17 1-16,6-11-1 16,7 1 0-16,12 4 5 15,-2 7-5-15,-5 5 5 16,-6 6-4-16,-21 4 6 15,-11 4-4-15,-18 2 4 0,-18 3-3 16,-14-6 0-16,-4-1 0 16,-8-9-1-16,6-5 1 15,5-8-3-15,9-4 1 0,28-9-2 16,0 0 0-16,22 2 0 16,12 0 0-16,9 6-1 15,-2 7 1-15,1 11-1 16,-7 9 2-16,-15 10-1 15,-14 4 2-15,-12 3-2 16,-13 1 6-16,-7-2 0 16,-3-5-1-16,-1-9 1 15,12-6-4-15,6-8 0 16,18-9-10-16,15-2-10 16,5-15-35-16,23 4-67 15,2-14-24-15,5-4 1 16,-2-10-2-16</inkml:trace>
  <inkml:trace contextRef="#ctx0" brushRef="#br0" timeOffset="545.9112">1494 8913 211 0,'-7'33'141'0,"7"11"-3"0,-4-2-46 16,2 13-75-16,2-3-2 15,4-1-1-15,-1-14-9 16,3-11-2-16,-6-26 0 16,0 0-2-16,2-33 0 15,-4-13-2-15,4-11 3 16,0-6-2-16,6-5 2 16,8 0-4-16,3 9 0 15,12 10 4-15,-1 16-1 0,5 14 0 16,-5 12-1-16,-4 11 0 15,-8 12-1 1,-6 7 1-16,-17 3 3 16,-8 2-4-16,-12-1 0 0,-1-4 1 15,-1-4 0-15,-4-6 1 16,5-6 0-16,9-3 0 16,17-4-1-16,0 0 0 15,19 3 0-15,9 2-1 16,9 3-1-16,5 7 1 15,7 5-2-15,-6 4 2 16,-8 8-1-16,-8 1 3 0,-16 2 0 16,-14 1 2-1,-18-3 0-15,-15-1 2 16,-8-3-2 0,-12-5 2-16,1-3-3 15,1-6 0-15,12-3-7 0,3-6-6 16,17-3-16-16,15-18-32 15,20 2-79-15,9-11-5 16,11-8 0-16,6-10 8 0</inkml:trace>
  <inkml:trace contextRef="#ctx0" brushRef="#br0" timeOffset="1105.7624">1944 8526 193 0,'5'-16'133'15,"7"2"-5"-15,11 11-51 16,8-5-67-16,8 8 0 16,7 5 0-16,-2 3-8 0,-8 8-1 15,-9 3 4-15,-12 4 0 16,-15 2 3-16,-16-1-1 15,-9 5 2-15,-11 0 2 16,-3 3-4-16,-1-2 2 16,3 2-6-16,9-1 1 15,11 1-4-15,14-2 2 16,12-4-5-16,17-2 1 16,9-4 1-16,6-3-1 15,4-4 0-15,-1-1 1 16,-6-5 1-16,-9-1 0 15,-11-1 1-15,-18-5 0 16,1 16 1-16,-11-3 0 0,-11 3-1 16,-4 4 0-16,2 6 0 15,5 3-2-15,2 3 1 16,8 1-1-16,11-3 1 16,5 1-2-16,11-4 3 15,3-1-2-15,2-3 2 0,0-1-2 16,-4-4 2-16,-7 1-1 15,-7 1 0-15,-8-1 5 16,-10-1-4-16,-6-1 1 16,-8-4-8-16,6 1-6 15,-11-8-24-15,18 4-22 16,-12-10-72-16,25 0-10 16,0 0-2-16,-5-20 30 15</inkml:trace>
  <inkml:trace contextRef="#ctx0" brushRef="#br0" timeOffset="1931.6784">2794 8869 169 0,'27'-13'141'15,"-8"6"-1"-15,8 3-7 0,-1-2-124 16,4 3-19-16,5 6-18 15,-9-6-40-15,-2 7-67 16,-5-1 0-16,-19-3-2 16,5 15 59-16</inkml:trace>
  <inkml:trace contextRef="#ctx0" brushRef="#br0" timeOffset="2062.8203">2845 9009 107 0,'2'17'140'16,"6"-4"-1"-16,10-2-7 15,10-7-84-15,0-4-101 0,6 3-72 16,6-3-3-16,-3-6-10 16,-2-1 17-16</inkml:trace>
  <inkml:trace contextRef="#ctx0" brushRef="#br0" timeOffset="2810.4093">3865 8387 32 0,'13'-30'131'0,"-6"3"0"15,-11 4 0-15,-9 12-69 16,-18-2-23-16,8 24 1 0,-16-3-14 16,4 11-11-16,1 4-7 15,8 4 0-15,9 1-4 16,17-2 0-16,18 1-3 15,11-4 0-15,12 0 0 16,5 0-1-16,4 3 0 16,-6 2 1-16,-10 7 1 15,-12 3-3-15,-14 1 2 16,-12 2-1-16,-15-1 1 16,-7-4-2-16,-5-4 2 0,-2-5-3 15,5-9 2-15,4-7-1 16,24-11 1-1,-14 12 0-15,14-12 0 0,26 7 1 16,-2 0-1-16,5 6 0 16,2 6 0-16,-5 7 1 15,-10 9-1-15,-7 8 1 16,-16 7-1-16,-4 5 4 16,-15 0-3-16,-4 4 3 15,-8-1 2-15,3-2-1 16,7-5 0-16,12-7-3 0,12-6-5 15,11-11-12-15,20 2-26 16,0-20-60 0,19-9-43-16,-2-12 4 15,8-12-5-15</inkml:trace>
  <inkml:trace contextRef="#ctx0" brushRef="#br0" timeOffset="3187.0346">4174 8787 98 0,'-9'16'135'0,"9"-16"1"0,0 0 3 15,19 3-95 1,-16-23-15-16,20-4 2 16,-5-10-19-16,4-5-4 0,5-6-4 15,-4 2 2-15,-2 4-4 16,-7 9-1-16,1 9 2 16,-15 21-1-16,15-1 1 15,-11 18 0-15,3 12-5 16,1 4-5-16,3 9-10 15,0-7-19 1,8 7-37-16,-7-12-67 0,2-11-2 16,-14-19 1-16,0 0 44 15</inkml:trace>
  <inkml:trace contextRef="#ctx0" brushRef="#br0" timeOffset="3332.9058">4215 8693 184 0,'0'0'129'16,"0"0"-10"-16,18-1-66 16,10 5-103-16,6-1-65 15,1-6 2-15,0 6-14 16,-9 1 48-16</inkml:trace>
  <inkml:trace contextRef="#ctx0" brushRef="#br0" timeOffset="3842.0827">4355 9166 107 0,'-5'39'135'16,"1"0"-2"-16,3-3 2 16,-7-7-105-16,12 2-5 15,-4-18-3-15,0-13-11 16,0 0-7-16,18-24-1 15,-9-9-1-15,-5-7-2 16,6-8 0-16,2-2-2 0,0 2 3 16,3 6-3-16,1 11 2 15,2 10 0-15,-4 17 0 16,2 10 0-16,-4 8 1 16,-5 9 0-16,-5 6-2 15,-6 0 2-15,-1-2-1 16,-8-1 0-16,-2-7 0 15,2-6 0-15,13-13-1 16,-18 12 1-16,18-12-1 16,0 0 1-16,13-2-1 15,4 5 1-15,6 6 1 16,1 2-1-16,0 7 0 16,-4 3 1-16,-7 5-2 0,-9 3 2 15,-8-1 3-15,-10-1-4 16,-12-4 2-16,-8-3-2 15,-8-5 2-15,2-5-3 16,0-6-2-16,-1-8-13 16,18 2-31-16,-4-11-63 15,20 0-27-15,11-2 0 16,13-4-3-16</inkml:trace>
  <inkml:trace contextRef="#ctx0" brushRef="#br0" timeOffset="4283.7243">4847 8924 188 0,'0'0'150'0,"0"25"-1"16,0 3-2-16,-6 0-112 15,2 14-25-15,2-2-1 16,5-1 0-16,0-7-8 15,2-13-1-15,-5-19 0 0,0 0-2 16,8-42 1-16,-3-7-3 16,-1-9 1-16,7-13 3 15,2-4-3 1,11 3 2-16,0 10-2 0,5 12 5 16,3 15-3-16,-2 19 5 15,-5 19-1-15,-8 20-5 16,-7 10 5-16,-15 10-3 15,-8 5 2-15,-8-2-4 0,-9-1 4 16,1-8-2 0,-3-11 1-16,9-7 1 15,5-7-2-15,18-12 2 0,-11 14-1 16,11-14-1-16,25 13-3 16,-2-1-3-16,10 6-11 15,-4-3-14-15,12 15-32 16,-18-12-60-16,7 5-23 15,-9-6 1-15,0-1 2 16</inkml:trace>
  <inkml:trace contextRef="#ctx0" brushRef="#br0" timeOffset="4705.1802">5555 9293 205 0,'13'25'143'0,"0"4"-3"0,-12-3-30 16,0 13-86-16,-10-5-11 15,3 1-15-15,-1-2-39 16,-7-14-44-16,9-2-55 16,-6-4 6-16,11-13-7 15</inkml:trace>
  <inkml:trace contextRef="#ctx0" brushRef="#br0" timeOffset="5569.284">6079 8897 105 0,'0'0'130'15,"0"0"-5"-15,-11-29 1 0,12 0-98 16,-2-10-13 0,6 0 4-16,-1-7-14 15,7 1 0-15,0 3 0 16,1 8 5-16,-2 3-2 0,2 18 0 16,-12 13 3-16,14 9 1 15,-10 14-3-15,4 9-3 31,1 4-2-31,0 1-10 16,6 4-8-16,-2-9-22 16,9 2-23-16,-10-15-56 15,0-12-22-15,-12-7 3 16,0 0 5-16</inkml:trace>
  <inkml:trace contextRef="#ctx0" brushRef="#br0" timeOffset="5717.2227">6103 8742 66 0,'0'0'120'0,"0"0"1"16,24 0-6-16,0-4-110 16,3-2-37-16,9 3-62 15,-3-11-15-15,3 5-12 16,-3-4 51-16</inkml:trace>
  <inkml:trace contextRef="#ctx0" brushRef="#br0" timeOffset="6103.2125">6536 8824 138 0,'3'38'132'0,"3"8"4"0,-3 2-2 16,-11-2-106-16,10 2-5 16,-5-12-1-1,3-5-10-15,-1-15-9 16,1-16 0-16,-9-17-1 0,2-15-1 31,1-15 0-31,3-13 3 16,0-4-5-16,5-4 1 15,4 3 0-15,10 7 3 0,3 12-2 16,14 14 4-16,-3 15-4 16,3 15 0-16,-3 17 4 15,-5 8-3-15,-11 9 1 16,-10 2-3-16,-7 2 2 15,-10-1-5-15,-7-8 1 16,-9-5-7-16,4-9-4 16,-4-12-9-16,8 4-22 15,-6-14-32-15,27 9-61 0,-16-11 0 16,16 11 0-16,0 0 57 16</inkml:trace>
  <inkml:trace contextRef="#ctx0" brushRef="#br0" timeOffset="6619.1987">6819 9080 104 0,'4'27'138'0,"8"4"1"15,-9 5-2-15,6 4-75 0,-9-7-40 16,6 2 2-16,-3-12-12 15,-1-6-8-15,-2-17-4 16,0 0-1-16,-2-13 0 16,-5-16-1-16,6-5 1 15,0-11-3-15,3-1 3 16,5-2-3-16,6 5 4 16,4 5-1-16,2 13 2 15,3 10-1-15,2 12 0 16,-6 10 3-16,-5 8-3 15,-4 6 2-15,-10 4-3 16,-7 1 2-16,-3-3-1 16,-5-3 1-16,-1-4-2 0,2-6 0 15,15-10-1-15,-18 7-1 16,18-7-1-16,13 2 0 16,7 2 0-1,3 2 0-15,4 7 0 0,1 1 3 16,-4 7 0-16,-7 2 3 15,-7 1 1-15,-8 2 2 16,-9-1-3-16,-10-4 2 16,-7-3-1-16,-4-2-2 15,-3-5-6-15,1-5-11 16,10 0-29-16,-5-12-54 16,25 6-35-16,-9-19-3 0,18 5 2 15</inkml:trace>
  <inkml:trace contextRef="#ctx0" brushRef="#br0" timeOffset="7087.9561">7199 9211 127 0,'10'25'145'0,"-20"-7"-3"16,-1 3 2-16,11-21-70 15,-17 34-51-15,15-16-3 16,10-1-11-16,10-8-9 15,1-8-4-15,10-4-1 16,-2-8-2-16,3-5 1 0,-7-6 0 16,-8-2 1-16,-6-2 0 15,-12 4 2 1,-10 3 2-16,-5 5 0 16,-4 4 0-16,-2 5-5 0,5 2-4 15,19 3-4-15,-18 12 1 16,18-12-2-16,22 14 1 15,4-2 3-15,-2-1 7 16,10 2 6-16,-1 2 8 16,-2-2 5-16,-4 6 2 15,-14-5 3-15,3 3-1 16,-16-17-3-16,14 19-4 0,-14-19-4 16,0 0-2-1,0-14-4-15,1-5 0 16,6-7-1-16,1-3-2 15,5-1-2-15,5-2-2 0,0 8-5 16,4-2-12-16,5 17-21 16,-10-7-30-16,14 13-60 15,-11 6-8-15,1 0 1 16,-7 8 29-16</inkml:trace>
  <inkml:trace contextRef="#ctx0" brushRef="#br0" timeOffset="7497.6092">7880 9123 118 0,'-23'2'139'16,"1"9"1"-16,-4 8 0 15,-5-2-88-15,3 15-18 16,2-3-8-16,7 7-13 0,6-6-15 15,12-7-4-15,12-5-6 16,1-16-1 0,15-4-2-16,-2-14 1 15,4-2 3-15,-6-6 5 0,2 1 8 16,-8 3 4-16,-10 5 7 16,-7 15 1-16,0 0 1 15,13 28 0-15,-19 2 2 16,5 10-7-16,-2 8 0 15,2 5-3-15,-2-1-3 16,-2 0 2-16,-4-6-3 16,-2-5 0-16,-3-5-7 15,-7-10 2-15,2-9-11 16,-11-14-10-16,13 0-28 16,-11-16-49-16,15-4-42 15,1-7 2-15,9-7 0 16</inkml:trace>
  <inkml:trace contextRef="#ctx0" brushRef="#br0" timeOffset="8249.9959">7973 8396 134 0,'3'-20'137'0,"4"1"-2"15,10 6-1 1,2 4-92-16,3 2-25 16,11 7 0-1,-5 2-9-15,6 2-8 16,-5 3-2-16,-5 2 0 16,-7 2 1-16,-5 2 1 15,-12 0 0-15,-5 3 2 0,-15 1 1 16,-2 5 2-16,-5 3-2 15,-3 4 5-15,1 1-4 16,4 4 1-16,1 7 0 0,9-2-5 16,8 3 3-16,12-5-5 15,10 1 4-15,1-5-6 16,12-4 5-16,-1-6-5 16,5-9 3-16,-4-2 1 0,-4-4-1 15,2-3 1 1,-11-1 0-16,-15-4 0 15,0 0 0-15,0 19 2 16,0-19 0-16,-28 26 1 0,8-10 0 16,1 4-1-16,1 0 0 15,9 3 0-15,1 2 1 16,12-2-2-16,5 0-1 16,4-3 0-16,11 2 0 15,2-2 0-15,0 2 1 16,-2-1 0-16,4 4 0 15,-4-1 3-15,-7 5 0 16,-1 4 2-16,-10 0 4 16,-6 4-1-16,-10 0 0 0,-6 1 0 15,-5-7-5-15,-3-3-4 16,3-2-14-16,-11-19-27 16,20-3-102-16,-1-4-2 15,13 0-3-15,-9-23-7 16</inkml:trace>
  <inkml:trace contextRef="#ctx0" brushRef="#br0" timeOffset="10199.1958">1689 11762 161 0,'-9'13'129'0,"9"-13"0"15,0 0-2-15,4-14-104 16,3-17-7-16,2-6 0 16,-2-16-2-16,4-4-9 15,2-5 3-15,-3 3-2 16,-6 4 2-16,3 10-2 16,-5 14 1-16,-1 15-1 0,-1 16 0 15,3 17 0-15,1 13-3 16,4 11-2-16,1 8-5 15,4 1-4-15,4 5-8 16,-6-10-11-16,17 4-22 0,-18-20-45 16,7-2-39-16,-7-12-3 15,-10-15 4-15</inkml:trace>
  <inkml:trace contextRef="#ctx0" brushRef="#br0" timeOffset="10373.7358">1752 11619 132 0,'-21'-4'121'0,"21"4"-1"0,0 0-6 15,0 0-104-15,14-14-35 16,9 5-35-16,5 0-54 16,9 3-5-16,1-2-1 15</inkml:trace>
  <inkml:trace contextRef="#ctx0" brushRef="#br0" timeOffset="10763.6464">2180 11794 141 0,'4'56'132'15,"-3"-1"-3"-15,3 3 3 16,-9-11-98-16,9 4-8 0,-4-17 0 15,6-3-12-15,-3-18-6 16,-3-13-2-16,5-15-2 16,-4-16-7-16,2-17 5 15,-2-11-1-15,2-12 0 16,2-5 1-16,4 1 0 0,3 4 2 16,6 9 0-16,3 16 6 15,1 12-5-15,4 20-1 16,-4 14 0-16,-4 16 0 15,-4 7-2-15,-3 6 1 16,-10 3-2-16,-9 1 1 16,-10-3-2-16,-3-7-1 15,-7-5-4-15,-6-10-5 0,0-1-6 16,-3-11-14 0,12 7-20-16,-5-16-42 0,30 13-42 15,-9-17-4-15,21 11 5 16</inkml:trace>
  <inkml:trace contextRef="#ctx0" brushRef="#br0" timeOffset="12548.6133">2747 12006 131 0,'2'14'128'0,"-2"-14"3"15,13 12-4-15,-13-12-94 0,26 9-4 16,-12-8-5-16,12 2-16 16,-3-3-7-16,-1 0-4 15,2 0-6-15,-7-3-9 0,2 5-11 16,-19-2-16-16,22 0-35 15,-22 0-46-15,0 0-2 16,0 0 5-16</inkml:trace>
  <inkml:trace contextRef="#ctx0" brushRef="#br0" timeOffset="12784.5469">2751 12176 135 0,'-4'25'130'15,"4"-25"0"-15,23 16-3 16,-23-16-91-16,37 7-23 16,-10-6-3-16,-1 1-16 15,2 5-20-15,-13-10-19 16,5 10-53-16,-20-7-31 15,0 0 1-15,0 0 0 16</inkml:trace>
  <inkml:trace contextRef="#ctx0" brushRef="#br0" timeOffset="14556.0491">3514 11859 190 0,'-2'17'127'0,"2"-1"5"15,0-16-47-15,5 13-53 16,-5-13-2-16,15-9-7 15,-4-8-13-15,4-8-5 16,4-9 0-16,1-7-4 16,0-3 1-16,-1-2 1 15,-1 1 1-15,-1 6 1 0,-4 6 1 16,-6 11-1-16,-7 22 1 31,19-3 0-31,-15 20-2 16,2 8-2-16,3 7-7 15,0 2-6-15,8 5-17 0,-10-11-29 16,15 2-70-16,-11-11-11 16,2-6 3-16,-13-13-4 15</inkml:trace>
  <inkml:trace contextRef="#ctx0" brushRef="#br0" timeOffset="14702.2483">3654 11706 141 0,'-18'9'130'15,"18"-9"-4"-15,0 0-4 16,20 4-102-16,-5-10-61 16,13 5-65-16,5 1-12 15,-7 0-4-15,0 4-6 16</inkml:trace>
  <inkml:trace contextRef="#ctx0" brushRef="#br0" timeOffset="15265.4111">3710 12316 92 0,'-6'38'132'15,"0"-4"-2"-15,-1-6-2 16,4-2-56-16,-4-13-60 16,7-13 2-16,0 0-1 15,3-26-10-15,-1-5-1 16,5-6 0-16,4-6 2 16,1-2-1-16,0 2 1 0,5 7-1 15,0 5 3-15,3 13-2 16,-5 9 0-16,4 9-1 15,-6 7-1-15,1 9 0 16,-3 4-2-16,-6 2 1 16,-5-1-2-16,-1 0 2 15,-3-4-2-15,4-17 1 16,-8 20-2-16,8-20 0 16,0 0 0-16,0 0 0 15,26-11 0-15,-8 8-1 16,3 4 1-16,-3 6 0 15,3 5 2-15,-9 7 2 16,-7 4 1-16,-9 6 2 0,-8-3-1 16,-11 1 0-16,-6-2-1 15,-2-5 1-15,-1-6-6 16,-1-5-5 0,7-3-13-16,1-17-27 0,25 11-73 15,-6-17-14-15,16 3 1 16,5-6-3-16</inkml:trace>
  <inkml:trace contextRef="#ctx0" brushRef="#br0" timeOffset="15879.3003">4280 11870 171 0,'5'23'134'0,"-3"3"-4"15,4 9 5-15,-9-2-99 16,11 8-15-16,-6-5 2 16,4 0-13-16,-1-9-3 0,-5-4-1 0,-5-10-1 31,5-13-3-31,0 0 1 16,-16-20-3-16,7-9-1 15,5-11-5-15,0-9 5 0,9-9 0 0,7-1 0 31,1 0 2-31,13 4-1 16,3 6 3-16,4 11 0 0,0 15 6 16,-2 13-7-16,-2 12 1 15,-9 11 0-15,-5 10-1 16,-12 6-1-16,-8 5 0 16,-8 1-1-16,-7-2-1 15,-8-4 1-15,2-6-1 16,-1-9 3-16,5-2 1 15,4-3 1-15,18-9-3 16,-13 11 2-16,13-11 1 16,21 20-1-16,3-2-1 15,5 5-3-15,2 1-5 16,3 2-1-16,-1-1-4 0,-1 2-11 16,-10-14-20-16,8 10-37 15,-15-16-60-15,-1-2-1 16,-14-5 2-16,12-13 3 15</inkml:trace>
  <inkml:trace contextRef="#ctx0" brushRef="#br0" timeOffset="17129.8746">4790 11530 137 0,'5'16'134'16,"-2"4"1"-16,3 7 0 16,-8-4-88-1,11 15-6-15,-11-9-8 0,8 3-16 16,-5-8-7-16,2-5-2 0,-3-19-3 15,-3 17-2-15,3-17-1 16,-7-14-2-16,5-6 0 16,-6-9-1-16,5-7 0 15,2-3-1-15,4-6 1 16,3 2-1-16,3-1 2 0,6 7-2 16,3 7 1-16,4 8 1 31,-3 10-1-31,3 7 1 15,-6 10 0-15,-3 7 0 16,-9 5 0-16,-7 2 0 0,-5 3 0 16,-8-1 0-1,0-1 1-15,-3-4-1 16,-1-3-2-16,6-6 1 16,14-7-2-16,0 0 0 0,0 0 0 15,15 11-1-15,7-7 1 16,8 6 0-16,5 3 2 15,-5 4-1-15,-2 5 2 16,-8 1 1-16,-7 3-1 16,-13-1 2-16,-9-4-1 15,-8-5 1-15,-10-4-4 16,-3-5-1-16,2-4-7 16,-2-9-15-16,9 7-26 0,-6-11-65 15,27 10-18 1,-12-10-2-16,12 10 1 15</inkml:trace>
  <inkml:trace contextRef="#ctx0" brushRef="#br0" timeOffset="17646.7983">5289 11934 191 0,'1'32'133'0,"5"2"2"15,0-2-2-15,5 5-105 16,-8-11-4-16,6 3-1 0,-4-10-12 15,2-6-4-15,-7-13-3 16,0 0 0-16,0-20-1 16,-2-9-4-16,0-13 3 15,4-10-2-15,2-8 1 16,9-5 1-16,5 0 2 16,4 1 1-16,12 8 0 31,-3 11 2-31,6 15-2 15,-2 14 1-15,-3 12 0 0,-3 12-1 16,-11 14-1-16,-6 8 1 16,-15 5-3-16,-6 3 3 15,-12-2-2-15,-3-3 1 16,-9-4-5-16,-2-8-2 16,4-6-6-16,-3-10-10 15,13 3-21-15,-9-17-37 16,30 9-65-16,-22-6-6 0,22 6 5 15,0 0-3-15</inkml:trace>
  <inkml:trace contextRef="#ctx0" brushRef="#br0" timeOffset="18400.7696">5972 11755 218 0,'23'-9'145'0,"-23"9"-4"16,14 28 3-16,-16-8-109 0,16 12-13 31,-9 1-4-31,7 4-11 16,-8 2-7-16,0-1-8 16,-4 1-7-16,-7-12-14 0,4 8-22 15,-13-19-41-15,3 2-50 16,-7-9 1-16,5-6 0 15,-5-9 31-15</inkml:trace>
  <inkml:trace contextRef="#ctx0" brushRef="#br0" timeOffset="18534.5497">5844 12006 235 0,'9'-23'136'16,"7"14"0"-16,7-7-31 0,15 9-88 15,1 4-27-15,-3-5-44 0,8 2-74 16,-3 2-4-16,-6 1-4 15,-12 0 0-15</inkml:trace>
  <inkml:trace contextRef="#ctx0" brushRef="#br0" timeOffset="19145.1809">6584 11752 240 0,'0'0'141'16,"0"0"0"-16,-13-3-5 15,24-13-117-15,1-14-8 31,11-3-1-31,3-9-5 0,1-3-6 16,0 2 1-16,-3 5 0 16,-2 10 3-16,-9 10 0 15,-13 18 1-15,0 0 1 16,0 25 0-16,0 5-3 16,-1 8-7-16,2-2-10 15,8 7-31-15,-5-14-57 16,10 0-36-16,-2-9-4 15,1-6 3-15</inkml:trace>
  <inkml:trace contextRef="#ctx0" brushRef="#br0" timeOffset="19290.4943">6639 11657 209 0,'-19'-5'131'0,"19"5"-4"15,0 0-4-15,9-15-129 16,15 2-46-16,19 4-67 0,5 3-5 15,0 0-3-15,-1 5-3 16</inkml:trace>
  <inkml:trace contextRef="#ctx0" brushRef="#br0" timeOffset="19607.2406">6982 11768 216 0,'8'42'137'0,"1"2"-2"15,-2 0 1-15,8 2-107 16,-7-7-8-16,5 1-4 0,-6-9-7 15,-2-5-6-15,-5-12-1 16,0-14 0 0,0 0-2-16,-24-23 0 0,15-12-1 15,2-12 2-15,6-12-2 16,4-6 2-16,10-2-1 16,2 5 2-16,8 9 0 15,7 11 2-15,4 16-1 16,1 16 1-16,-6 16 0 15,-10 11 0-15,-6 9-1 16,-6 4 1-16,-11 3-4 16,-12-2-1-16,-2-2-7 0,-9-9-8 15,5 1-21-15,-11-18-31 16,15 5-73 0,1-8-4-16,17 0 3 15,0 0-3-15</inkml:trace>
  <inkml:trace contextRef="#ctx0" brushRef="#br0" timeOffset="20140.7162">7287 12088 129 0,'4'32'132'16,"4"3"1"-16,-7-5-5 15,9 9-66-15,-18-16-17 16,19 4-9-16,-11-27-15 0,1 15-9 16,-1-15-2-16,3-31-5 15,1 1-3-15,1-10-2 16,4-6 0-16,5-2 2 16,1 0-2-16,1 7 1 15,6 7-1-15,-3 10 3 16,1 12-3-16,1 11 5 15,-7 11-5-15,-6 7-1 16,-4 6 2-16,-8 2-2 16,-4-1 2-16,-2-2-3 15,-4-5 4-15,-3-5-5 16,17-12 4-16,-17 4-2 0,17-4-1 16,0 0 0-16,23-16 0 15,1 12 1-15,-3 4-1 16,2 4 1-16,2 6 0 31,-3 6 2-31,-9 6 2 0,-9 3 1 16,-7 3 0-16,-10 4 1 15,-8-4-1-15,-5-4-1 16,0-4-1-16,-2-2-4 16,2-7-7-16,0-9-14 15,26-2-30-15,-24-9-65 0,24 9-24 16,11-19 1-16,2 10-1 15</inkml:trace>
  <inkml:trace contextRef="#ctx0" brushRef="#br0" timeOffset="21257.3041">7750 12142 156 0,'-10'13'141'16,"1"0"0"-16,-9 2 2 16,9 11-63-1,-11-5-49-15,9 6-4 0,-2-4-13 16,6-1-8-16,8-5-6 16,-1-17-3-16,24 12-4 15,-2-18 1-15,1-4-2 16,-3-9 1-16,2-3 1 15,-9-5 0-15,-2 1 5 16,-7 3 1-16,-5 0 2 16,0 4 0-16,-3 6 1 15,4 13 0-15,0 0 0 0,0 0 1 16,15-4-2-16,1 11-1 16,7 3 0-16,2 3 2 15,-5 0 0 1,3 3 2-16,-6 0-1 0,-7 3 2 15,-3-4-2-15,-7 1 1 16,-8-3-1-16,8-13-1 16,0 0-3-16,-17 5-1 15,17-5-3-15,3-31-4 16,8 11-2-16,2-7-6 16,5 5-10-16,-1-7-16 15,11 16-19-15,-14-8-27 0,14 12-38 16,-4 2-9-16,3 2 2 15,-4 2 31 1,9 5 102-16,-6-5 0 16,-2-3 0-16,3 5 6 0,-6-4 107 15,-5 3 15-15,-16 2 6 16,17 1 1-16,-17-1-63 16,-7 13-22-16,-7-4-15 15,2 9-11-15,-1-3-10 16,2 2-5-16,0-4-7 15,11-13-6-15,0 15-4 16,0-15-1-16,20-8 1 16,-6 0 1-16,2-2 4 0,-2 0 2 15,-2 2 4 1,3 8 3-16,-15 0 3 16,22 23-2-16,-17 0 1 15,3 12-1-15,-5 7-2 0,1 7 2 16,-6 3-1-16,0 4 2 15,-9-2 0-15,-3-1 5 16,-4-4-2-16,-7-3 2 16,-10-8-2-16,4-5-4 0,-5-9-1 15,-1-9-8 1,9-8-7-16,-1-11-16 16,12 5-48-1,-1-17-81-15,10 2 3 0,2-8-4 16,3 2-1-16</inkml:trace>
  <inkml:trace contextRef="#ctx0" brushRef="#br0" timeOffset="62654.7902">2015 14972 117 0,'-15'21'136'15,"15"-21"-2"-15,-23 14 2 0,9-17-95 16,14 3-15-16,0 0 0 16,1-17-5-16,9-9-8 31,4-6-6-31,3-10-2 16,2-7-2-16,-1-7 0 0,1-3-2 15,-3 0 1-15,-5 4-2 16,-2 7 4-16,-4 9-2 15,-2 9 3-15,-2 13-1 0,-1 17 2 16,0 0 1-16,13 30-1 16,-1 3 0-16,2 8-2 15,5 8 0 1,5 3-2-16,-1 2 0 0,6-2-6 16,-3-4-2-16,-2-5-10 0,-5-11-14 15,0 6-34-15,-12-18-74 16,0-2-2-16,-7-18-1 15,0 0 1-15</inkml:trace>
  <inkml:trace contextRef="#ctx0" brushRef="#br0" timeOffset="62817.3748">2068 14794 165 0,'-14'-16'124'0,"10"0"-4"15,4 1-9-15,0 15-130 16,24-14-38-16,5 15-53 16,6-1-7-16,8 6-4 15,1 0 26-15</inkml:trace>
  <inkml:trace contextRef="#ctx0" brushRef="#br0" timeOffset="63238.7187">2555 15056 202 0,'3'49'134'0,"6"8"0"16,-4-11-27-16,7 10-84 15,0-4-3-15,1-2-2 16,-2-11-7-16,-2-7-5 0,-3-10-4 15,-6-9-1-15,0-13-4 16,-13-16-2-16,1-13-1 16,-1-16 0-16,5-12-3 15,0-14 0-15,7-4 2 16,5-3 0-16,9 3 4 16,9 4 2-16,5 11 3 15,7 15-1-15,2 15 4 16,3 18 0-16,-5 16-1 15,-7 14 1-15,-11 9-1 16,-10 9 2-16,-12 3-4 16,-11 0 3-16,-10-3-3 15,-8-6-2-15,-2-6-7 0,-2-10-7 16,8-1-21-16,-5-16-44 16,19 4-49-16,4-6-6 15,13 5 2 1,10-15 19-16</inkml:trace>
  <inkml:trace contextRef="#ctx0" brushRef="#br0" timeOffset="63657.6475">3245 15189 165 0,'15'-9'137'16,"5"2"-1"-16,1-6-4 16,5 7-84-16,1-1-52 15,0 1-21-15,7 14-38 16,-6-10-66-16,2 6 0 15,-9-4-5-15,-5 5 3 16</inkml:trace>
  <inkml:trace contextRef="#ctx0" brushRef="#br0" timeOffset="63814.0105">3203 15329 190 0,'-14'9'131'16,"14"-9"-1"-16,0 0-17 15,27-5-153-15,7-2-82 16,14 0-2-16,4 0-3 16,9-2-10-16</inkml:trace>
  <inkml:trace contextRef="#ctx0" brushRef="#br0" timeOffset="64658.698">4151 15037 140 0,'-17'11'126'15,"2"-3"1"-15,-5-12-3 16,20 4-102-16,-14-29-5 16,15-3 0-16,6-14-4 15,6-10-10-15,-2-11 2 0,6-5-5 16,0 0 2-16,0 6 0 15,0 8 3-15,-3 13 2 16,-3 14 3-16,-4 18 0 16,-7 13 1-16,17 28-1 15,-9 9 0-15,2 10-1 0,1 7-5 16,6 5-4 0,3 1-9-16,0-6-7 0,6 1-24 15,-8-22-35-15,4 0-59 16,-5-16-1-16,-4-5 0 15,-13-12 6-15</inkml:trace>
  <inkml:trace contextRef="#ctx0" brushRef="#br0" timeOffset="64809.0032">4091 14866 127 0,'-27'-7'133'0,"15"1"1"0,12 6-5 16,11-22-67-16,13 12-59 15,13 0-11-15,10 10-28 16,-3-6-85-16,8 9-6 16,-7-2-3-16,-2 7-1 15</inkml:trace>
  <inkml:trace contextRef="#ctx0" brushRef="#br0" timeOffset="65395.7547">4224 15427 127 0,'-7'20'134'15,"1"-4"1"-15,5 4-2 16,1-20-63-16,-8 32-59 15,8-13-1-15,6-2 3 16,-6-17-8-16,0 0-3 16,0 0-1-16,7-14-1 0,-5-12-2 15,2-8 1-15,3-3 0 16,3-2-2-16,6 0 3 16,1 6-1-16,3 7 2 15,2 7 0-15,-2 10 1 16,-2 9-2-16,-4 11 2 15,-5 3-1-15,-2 5-1 16,-6 4 1-16,-2 0-3 16,-6-1 0-16,2-1-2 15,4-3 1-15,-2-5-2 16,3-13 2-16,6 14-1 16,-6-14 0-16,28 1 1 0,-6 1 1 15,5 2-2-15,3 3 3 16,0 3-3-16,-3 3 2 15,-6 5 1-15,-10 2 2 16,-11 2 2-16,-13 1 1 16,-15-5 2-16,-7 0 0 15,-14-7 1 1,-2-1 0-16,-3-5-1 16,8-4-4-16,5-2-7 15,11-6-12-15,30 7-29 16,-22-9-76-16,35 5-9 15,12-5-3-15,10 2-2 16</inkml:trace>
  <inkml:trace contextRef="#ctx0" brushRef="#br0" timeOffset="65771.4433">5109 14874 173 0,'16'-7'140'15,"-16"7"-1"-15,21 20 2 31,-23 6-98-31,10 23-12 0,-9 3-3 16,4 13-11-16,-5 0-7 16,2 3-4-16,0-7-5 15,3-7-5-15,-1-7-5 16,0-16-10-16,8 1-16 16,-10-32-33-16,0 0-73 15,0 0-1-15,1-20-1 16,-14-9 4-16</inkml:trace>
  <inkml:trace contextRef="#ctx0" brushRef="#br0" timeOffset="66051.3343">4590 14947 221 0,'-14'-11'140'16,"29"7"1"-16,7-16-9 15,26 11-111-15,16-5-3 16,20 2-1-16,14-2-12 16,8-3-5-16,10 4-6 0,-8-2-3 15,1 6-6-15,-18-2-8 16,-11 12-19-16,-31-11-27 15,-7 13-64 1,-26-1 0-16,-16-2 2 16,0 0-1-16</inkml:trace>
  <inkml:trace contextRef="#ctx0" brushRef="#br0" timeOffset="67684.9183">6085 14752 81 0,'0'0'122'16,"-16"18"2"-16,7 0-2 31,8 11-73-31,-10-2-19 15,14 11 4-15,-6-10-10 0,6 1-10 16,-2-10-6-16,-1-19-1 16,0 0-3-16,0 0-2 15,4-27-1-15,-5-11-2 0,-3-12 1 16,2-7-2-16,1-5 2 16,2-1-2-16,5 5 3 15,0 6-1-15,6 13 2 16,1 12-1-16,0 14 1 15,0 13 0-15,1 13-1 16,-2 10 1-16,-6 6-2 16,1 4 1-16,-6 2-2 15,-5-2 2-15,-2-4-1 16,-1-3 0-16,-2-8-2 16,3-5 1-16,6-13 0 15,0 0-1-15,0 0 0 16,16 9 0-16,7-8-1 0,-1 1 1 15,7 2 1-15,1 6 0 16,-2 6-1-16,-4 4 3 16,-9 6-3-16,-9 2 2 15,-10-1 0-15,-11 2 1 16,-10-4-1-16,-8-5 0 16,-3-4 0-16,-5-6 1 15,-1-5-1-15,4-3-2 16,8-1-3-16,10-5-9 15,20 4-17-15,-17-1-25 16,31 3-64-16,2 0-5 16,15 4 1-16,-4-2-3 0</inkml:trace>
  <inkml:trace contextRef="#ctx0" brushRef="#br0" timeOffset="68190.0593">6690 15069 175 0,'4'20'133'0,"8"12"-2"15,-9 1 0-15,6 13-83 16,-8-4-30-16,5 6-3 0,-1-9-1 16,-3-3-10-1,1-12 0-15,-2-8-1 16,-1-16-2-16,0 0-1 16,-1-31-2-16,0-10 1 0,-2-12-5 15,3-14 3 1,0-9-2-16,3-6 3 0,7 1-2 15,2 6 4-15,10 9-1 16,4 11 1-16,5 17 2 16,5 15 0-16,-4 22 1 15,3 17 0-15,-8 10-1 16,-2 11 1-16,-12 8-1 16,-11 2 2-16,-11 1-2 15,-8-3 2-15,-7-8-3 0,-6-5 2 16,-7-9-4-16,1-7-4 15,5-3-7 1,-4-10-21-16,19 5-93 0,-7-8-9 16,23 0 0-16,-21 3-10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29:04.69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4993 10067 134 0,'-7'13'134'16,"7"-13"1"-16,-8 26-41 15,8-26-41-15,0 0-3 0,-6-32-10 16,16 3-18-16,-3-16-7 16,12-8-7-16,-1-9-2 15,0-6-6-15,6 2 1 16,-2 2-2-16,-3 14 4 16,2 12-2-16,-8 17 4 0,-13 21-1 15,22 16 0-15,-13 18 1 16,-1 14-1-16,0 11 0 15,6 3-6-15,-1 0-3 16,3 2-13-16,-3-17-13 0,7 2-40 16,-13-21-73-16,5-13-2 15,-12-15 0-15,0 0 2 16</inkml:trace>
  <inkml:trace contextRef="#ctx0" brushRef="#br0" timeOffset="178.1676">5000 9882 116 0,'-14'-6'142'15,"14"6"-2"-15,0-13-2 16,17 2-60-16,9 4-76 0,10 7-17 16,3-8-35-16,9 8-82 15,-6 2-5 1,2-1-1-16,-8 2 0 0</inkml:trace>
  <inkml:trace contextRef="#ctx0" brushRef="#br0" timeOffset="621.0123">5581 10127 210 0,'2'51'143'0,"9"7"1"16,-9-6-2-16,11 4-113 15,-6-7-2-15,6-3-9 16,-8-14-7-16,4-8-7 16,-9-24 3-16,0 0-4 15,9-34-1-15,-10-11 0 16,0-17-2-16,-2-16 0 15,3-6-1-15,4-4 1 0,6 3 0 16,7 10 2 0,6 17 0-16,10 18-1 15,3 20 2-15,5 20-1 0,-4 17 0 16,-3 15-1-16,-11 10-1 16,-8 2 1-16,-15 0-1 15,-15-2 2-15,-11-11-3 16,-9-8 2-16,-8-7-3 15,-7-11-2-15,0-7-5 0,5-5-11 16,14 7-26 0,1-10-66-16,30 10-35 15,0 0-4-15,0 0 3 0</inkml:trace>
  <inkml:trace contextRef="#ctx0" brushRef="#br0" timeOffset="2395.818">6381 10148 135 0,'28'-11'140'15,"-1"3"1"-15,8 1-6 16,6 2-63-16,-2-2-64 31,11 1-9-31,-2 6-31 0,-11-7-45 16,-2 6-58-16,-7 1-2 16,-7 1 1-16,-21-1 24 15</inkml:trace>
  <inkml:trace contextRef="#ctx0" brushRef="#br0" timeOffset="2555.415">6481 10246 185 0,'-13'16'136'16,"13"-16"2"-16,14 18-8 16,12-15-106-16,17 0-48 15,6-1-97-15,4-11-3 0,4 3-16 16,-9-4 4-16</inkml:trace>
  <inkml:trace contextRef="#ctx0" brushRef="#br0" timeOffset="3882.7164">7313 10139 128 0,'0'0'135'16,"0"0"-2"-16,0 0 0 16,1-26-78-16,16-4-34 15,3-14 1-15,8-6-9 0,1-8-7 16,3-1-3-16,-1 1 3 16,-1 8 1-16,-10 7 1 15,0 15-1-15,-8 12 2 16,-12 16 1-16,16 22-3 15,-12 10-3-15,3 11-8 32,-1 3-11-32,10 12-26 15,-9-12-39-15,11 2-57 0,-1-11-3 16,-1-12 1-16,-9-10-1 0</inkml:trace>
  <inkml:trace contextRef="#ctx0" brushRef="#br0" timeOffset="4029.037">7413 9938 194 0,'-17'-3'131'0,"17"3"-4"0,12-7-8 15,19 4-136-15,1-5-41 16,7 1-57-16,12 5-11 16,-11 1-3-16,-1 9 4 15</inkml:trace>
  <inkml:trace contextRef="#ctx0" brushRef="#br0" timeOffset="4540.7513">7551 10400 195 0,'0'40'139'0,"2"2"0"16,3 2 1-16,-6-10-101 0,7 5-14 15,1-11-3-15,-2-5-7 16,-5-23-9-16,0 0-3 0,18-16-1 16,-15-13-2-16,0-11-1 15,0-9 1-15,4-5 0 16,6 1 1-16,0 5-2 16,0 8 2-16,6 11-1 15,2 9 2-15,-1 12-2 16,-2 11 0-16,-3 15 0 15,-6 3-4-15,-3 7 3 16,-6-1-2-16,-6 3 1 16,-4-2-1-16,-2-5 3 15,-1-4-4-15,13-19 4 16,-13 16 1-16,13-16-2 16,0 0 1-16,22 2 1 0,-7 3-1 15,3 2 0-15,3 6 1 16,-7 6-2-16,-4 5 2 15,-8 5 1-15,-6 1 2 16,-18 2-1-16,-2-3 1 16,-9-4-1-16,-9-7 1 15,3-8-3-15,-1-5-6 16,10-5-14-16,-4-15-29 16,34 15-70-16,-9-29-24 15,17 9-3-15,10-1 0 16</inkml:trace>
  <inkml:trace contextRef="#ctx0" brushRef="#br0" timeOffset="5052.9845">8171 10136 257 0,'-5'30'144'0,"4"5"-2"32,-2 7 0-32,12 4-120 15,-10 0-9-15,7 2-3 16,-4-12-2-16,-1-7-9 0,0-13 2 16,-1-16 3-16,-4-19-6 15,3-17 3-15,-4-16-4 16,4-17 3-1,7-8-4-15,-1-2 4 0,11-1-1 16,9 10 1-16,8 13 2 16,5 21-1-16,3 19 2 15,0 21 0-15,-5 18 0 16,-6 14 0-16,-11 10-1 16,-13 5 0-16,-12-1-2 15,-13-2 3-15,-8-8-2 16,-4-7 2-16,-6-8-2 15,2-6 2-15,5-9-3 0,4-4 2 16,15-1-2-16,11-5 3 16,2 19-3-16,18-3-4 15,2 6 1 1,8 1-7-16,2 6-3 0,2-5-15 16,3 9-27-16,-16-11-57 15,1 0-32-15,0-4 0 16,-9-5 2-16</inkml:trace>
  <inkml:trace contextRef="#ctx0" brushRef="#br0" timeOffset="6177.4501">9107 9920 217 0,'0'-16'134'16,"0"-7"0"-16,3-6 0 16,10-1-113-16,-3-9-6 0,2 7 2 15,1-1-8-15,-1 1-4 16,-7 6 2-16,5 6 0 16,-7 4 0-16,-3 16 0 15,8-20 0-15,-8 20-2 16,0 0-1-16,14-12-2 15,-14 12-2-15,26-3 0 16,-14 6 0-16,3 3-1 0,-15-6 0 16,24 20 1-16,-21-6 0 15,-3 4 0-15,-2-1-1 16,-6 2 1-16,3-3 0 16,-6-3 0-16,11-13 1 0,-16 20-2 15,16-20 1 1,0 0 0-16,-12 10 0 15,12-10 0-15,0 0 0 16,0 0 0-16,0 0 0 16,-13 13 1-16,13-13-3 15,0 0 3-15,14 14-4 16,-2-9 1-16,13-1-1 16,-1-1 0-16,5 3-2 0,2-2 2 15,3 2 0 1,-7 1 1-16,-2 3 2 15,-11 3 1-15,-11 0 2 16,-7 3 0-16,-12 0 2 0,-9 1 0 16,-7-4 0-16,-1-1-2 15,-3-6-1-15,0-5-2 16,7-1-7-16,3-6-11 16,11 8-28-16,-5-12-55 0,20 10-40 15,0 0-1 1,0 0 1-16</inkml:trace>
  <inkml:trace contextRef="#ctx0" brushRef="#br0" timeOffset="6657.4976">9792 9993 238 0,'-2'39'144'15,"2"7"2"1,-6 5-2-16,11 9-111 0,-15-5-11 31,3 3-1-31,-1-15-7 16,-2-7-7-16,1-13-1 15,9-23-2-15,-18 0 0 0,11-26-1 16,5-17-5-16,2-16 2 16,7-10-2-1,9-11-1-15,7 1 0 16,5 7 0-16,9 8 2 0,5 14 0 16,7 17 2-16,1 21 1 15,-8 15 0-15,-1 16 1 16,-6 11-1-16,-13 8 1 15,-13 3-3-15,-12 1 2 16,-14-6-2-16,-9-4 1 16,-10-6-3-16,-5-10-5 15,2-6-4-15,-7-13-13 0,16 8-26 16,-6-18-50 0,20 7-45-16,16 6-2 15,0 0 4-15</inkml:trace>
  <inkml:trace contextRef="#ctx0" brushRef="#br0" timeOffset="6898.1437">11026 10087 316 0,'17'27'148'0,"-5"7"2"16,-4 0-7-16,4 5-134 16,-3 2-11-16,-8-5-12 0,9 7-34 15,-21-14-63-15,5-3-37 16,-3-6-1-16,-6-10 3 16</inkml:trace>
  <inkml:trace contextRef="#ctx0" brushRef="#br0" timeOffset="7038.7715">10865 10276 279 0,'15'-4'139'15,"11"-1"1"-15,14 1-19 16,7-6-155-16,5 0-96 16,2 4-2-16,-3-7-4 15,-4 2-9-15</inkml:trace>
  <inkml:trace contextRef="#ctx0" brushRef="#br0" timeOffset="7729.6449">12491 9921 238 0,'-13'-6'144'0,"13"-10"-2"15,9-8-2-15,16-11-118 16,6-7-9-16,8-1-1 0,1-3-5 16,4 0-7-16,-8 8 1 15,-7 11-1-15,-10 12 5 16,-19 15-1-16,0 0 2 16,2 29 0-16,-6 2-2 15,0 6-1-15,7 8-8 16,0-3-10-16,10 5-29 15,-6-16-39-15,12-3-62 0,-6-9 2 16,-13-19-2 0,14 16 3-16</inkml:trace>
  <inkml:trace contextRef="#ctx0" brushRef="#br0" timeOffset="7857.6657">12596 9813 169 0,'-14'-7'123'16,"14"7"2"-16,0 0-12 0,31-16-129 15,2 9-52 1,7-6-43-16,18 8-12 16,-2-8-5-16</inkml:trace>
  <inkml:trace contextRef="#ctx0" brushRef="#br0" timeOffset="8212.0727">13175 9907 151 0,'3'56'141'0,"-4"0"0"16,-1 2-1-16,1 0-55 16,-9-15-63-16,10 0 1 15,-5-17-4-15,3-7-9 16,2-19-5-16,0 0-3 16,-18-35-2-16,14-12-2 15,4-12-1-15,4-14-2 16,9-3 1-16,9-2-3 0,5 3 5 15,12 10-3-15,6 15 5 16,0 19-2 0,-1 18 3-16,-5 18 0 15,-13 12 3-15,-8 15 0 16,-16 4-2-16,-14 6 2 0,-14 1-2 16,-10-3 2-16,-6-4-5 15,-3-8-4-15,3-7-12 16,0-16-13-16,23 5-40 15,-1-16-71-15,20 6-1 0,6-20-2 16,11 10 5-16</inkml:trace>
  <inkml:trace contextRef="#ctx0" brushRef="#br0" timeOffset="8827.925">13639 10159 310 0,'1'20'142'16,"-1"6"5"-16,0-5-33 0,4 13-103 15,-6-1 2-15,4 1-6 16,-4-7-2-16,0-8-6 16,2-19 2-16,0 0-1 15,-10-21 0-15,14-10 1 16,2-13-5-16,9-6 2 15,4-5-2-15,10 0 1 16,1 8 0-16,5 6 0 16,-6 12 1-16,0 14 1 15,-10 13 1-15,-4 12 2 16,-10 9 0-16,-9 5 0 16,-9 4 0-16,1 1 0 0,-1-5-2 15,0-2-1-15,10-9-2 16,3-13 0-16,9 16-1 15,9-15-1-15,6 4-1 16,1 0 2-16,4 5 0 16,-6 2 2-16,-9 7 1 15,-5 2 3-15,-9 5-1 16,-11 3 0-16,-11-1 3 16,-4-2-7-16,-2-2-2 0,-3-7-17 15,12 1-27-15,-6-14-72 16,25-4-15-16,-6-24-5 15,20-4 3-15</inkml:trace>
  <inkml:trace contextRef="#ctx0" brushRef="#br0" timeOffset="9226.3639">14190 10152 269 0,'-15'29'151'0,"-4"0"-4"15,3 4 1-15,2-6-127 16,10 4-10-16,12-10-2 0,6-8-16 16,13-9-3-16,3-9-3 15,1-5 0-15,-9-13-1 16,3-2 3-16,-14-4 5 16,-4 0 2-16,-7 3 5 15,-10 5 2-15,5 6 1 16,5 15 0-16,-4-13 1 15,4 13-1-15,21 16-2 0,-1 0-1 16,6 4 0 0,2 3 2-16,0 2-1 15,-7 2 2-15,-3-4-1 16,-5-4 4-16,-8-4-3 0,-5-15 2 16,0 0 1-16,0 0-3 15,9-16-3-15,-2-7-3 16,5-3-4-16,7 1-14 15,-1-5-17-15,16 12-31 16,-12-5-57-16,14 9-17 16,1 4-1-16,-1 4 4 15</inkml:trace>
  <inkml:trace contextRef="#ctx0" brushRef="#br0" timeOffset="9585.8041">15061 10139 181 0,'21'0'127'15,"-21"0"5"-15,0 0-50 0,0 0-42 16,-34 14-3-16,16 2-9 16,-10-3-21-16,9 2-8 15,5-2-7-15,14-13-5 16,0 0-3-16,0 0 0 16,20 1 4-16,-1-10 4 15,4-1 10-15,3 6 4 16,-1 3 8-16,-2 9 3 15,-2 11 3-15,-2 14-3 16,-4 8-1-16,-1 12-4 16,-12 9 1-16,-2 6-4 15,-7 2-1-15,-6 4 2 16,-12-12 1-16,-2-3 2 0,-12-13-1 16,-3-7-1-16,1-17-5 15,-4-12-4-15,9-11-7 16,2-17-18-16,20 8-49 15,-4-11-77-15,15 2 0 16,3 2-1-16,2 4-2 16</inkml:trace>
  <inkml:trace contextRef="#ctx0" brushRef="#br0" timeOffset="10678.86">5381 11918 79 0,'0'0'123'16,"-20"25"7"-16,20-25-4 16,-11 21-49-16,11-21-44 0,0 0 4 15,0-33-14-15,10 4-10 16,0-10-6-16,-1-4-2 15,4-2-1-15,-2 2-1 16,-1 7 1-16,-5 8-1 16,-3 14 1-16,-2 14 0 15,4 16 0-15,-2 10 1 16,2 8-5-16,6 5-4 0,5 8-11 16,-1-7-18-16,15 6-28 15,-10-13-68-15,7-5-8 16,-10-10 0-16,-2-6 1 15</inkml:trace>
  <inkml:trace contextRef="#ctx0" brushRef="#br0" timeOffset="10850.8484">5377 11945 154 0,'-16'0'116'0,"16"0"8"16,0 0-13-16,9-13-104 15,13 6-19-15,12 1-60 0,9-4-43 16,4 0-4-16,-2 3-1 16</inkml:trace>
  <inkml:trace contextRef="#ctx0" brushRef="#br0" timeOffset="11234.802">5866 11976 129 0,'12'53'133'0,"1"3"-3"16,-1 8 4-16,-2-8-82 16,7 8-17-16,-14-14-4 15,7-2-8-15,-6-19-10 0,-2-14-3 16,-2-15-3-16,-6-20-3 16,0-17-1-16,0-14-4 15,-1-9 1-15,3-11 2 16,5 0-1-16,7 2 0 15,1 5 0-15,10 11 3 16,6 16-2-16,0 13 2 16,8 17-2-16,0 13-1 15,-6 10-1-15,-4 8-3 16,-6 7 3-16,-9 2-3 16,-8-3 3-16,-10-4-2 15,-8-6 1-15,-8-5-4 16,-4-8 0-16,0-8-7 0,4 1-12 15,1-13-25-15,25 13-72 16,-1-19-16-16,17 10-5 16,8-1 6-16</inkml:trace>
  <inkml:trace contextRef="#ctx0" brushRef="#br0" timeOffset="11417.848">6744 12059 262 0,'25'2'139'0,"-4"-4"-5"16,6 1-16-16,3 5-156 16,-8-2-86-16,1 3-7 15,-3 0-6-15,-20-5-4 16</inkml:trace>
  <inkml:trace contextRef="#ctx0" brushRef="#br0" timeOffset="11557.2817">6721 12237 229 0,'0'0'140'16,"0"0"-2"-16,0 0-4 15,27 3-123-15,9-13-37 0,18 5-55 0,-1-2-48 16,3 3-6-16,-10-1-3 15</inkml:trace>
  <inkml:trace contextRef="#ctx0" brushRef="#br0" timeOffset="12110.2258">7727 12026 170 0,'0'0'132'0,"-3"-27"4"16,9 2-1-16,1-14-89 16,10 0-16-16,3-10-3 15,6 0-10-15,-4 0-6 16,1 7 2-16,1 8-3 16,-7 12 0-16,1 13 1 15,-5 19 0-15,-7 12-2 16,3 13-3-16,-2 5-6 15,2 5-6-15,6 3-13 16,-2-11-27-16,13 5-56 0,-7-18-44 16,0-5-2-16,-7-13 2 15</inkml:trace>
  <inkml:trace contextRef="#ctx0" brushRef="#br0" timeOffset="12251.298">7808 11878 239 0,'-41'-2'139'15,"11"1"-4"-15,14 2 2 16,16-1-112-16,19-3-28 16,23 8-48-16,11-3-78 15,5 1-8-15,-2 2 0 16,3 0-5-16</inkml:trace>
  <inkml:trace contextRef="#ctx0" brushRef="#br0" timeOffset="12846.9651">7866 12459 239 0,'0'25'144'0,"-5"-5"-3"16,10 3 1-16,-10-7-112 16,11 2-9-16,-6-18-2 15,3 15-8 1,-3-15-6-16,4-15-1 0,-4-3 0 16,5-5-2-16,-4-9 0 15,11 0 0-15,0-1-2 16,2 3 1-16,11 4 0 15,-2 8 0-15,7 10 0 16,-3 8-1-16,2 8 0 16,-3 7 0-16,-7 8-1 15,-12 3 2-15,-7 1 0 0,-7-1 1 16,-12-1 0-16,-6-5 3 16,6-6-2-16,-5-1 3 15,10-8-3 1,14-5 0-16,0 0-3 0,0 0 1 15,30 0-2-15,4 1 0 16,-3 6 0-16,4 2-1 16,-4 5 1-16,-4 5 2 15,-9 3-1-15,-15 1 4 16,-12 1-2-16,-9 1 3 16,-15-3-2-16,-1-4-3 15,-5-3 2-15,-5-8-7 0,11-3-1 16,-2-8-11-16,18 1-19 15,-5-17-57-15,22 20-52 16,13-32-2 0,11 13-2-16,5-4 2 15</inkml:trace>
  <inkml:trace contextRef="#ctx0" brushRef="#br0" timeOffset="13162.2834">8794 11902 293 0,'3'20'156'16,"-3"6"-7"-16,-9 5 5 15,9 13-127-15,-4 5-2 16,5 8-7-16,1-1-11 16,7 2-6-16,-5-6-4 0,6-8-5 15,2-2-9-15,-8-14-7 16,5-4-15-16,-9-24-22 16,11 13-57-16,-17-27-32 15,5-1 4-15,-3-11 2 16</inkml:trace>
  <inkml:trace contextRef="#ctx0" brushRef="#br0" timeOffset="13443.5372">8479 11924 253 0,'-1'-25'151'15,"15"18"0"-15,8-3 1 16,18 7-107-16,2-6-13 16,20 6-8-16,3-2-12 15,9 0-9-15,3 1-8 16,2-2-9-16,-5 6-10 16,-18-7-10-16,-2 13-27 15,-27-13-31-15,-3 10-53 16,-24-3-2-16,0 0 8 15,0 0 0-15</inkml:trace>
  <inkml:trace contextRef="#ctx0" brushRef="#br0" timeOffset="15149.9504">9754 11846 144 0,'0'0'123'15,"17"20"-3"-15,-9-1 5 16,-11 1-88 0,7 12-6-1,-7-6-4-15,5 1-16 16,-4-7 0-16,2-2-5 15,0-18-1-15,0 0-7 0,-7-19 1 16,9-7 3-16,9-6-6 16,-1-5 2-16,12-1-4 15,-4 1 4-15,7 3-1 16,2 10 4-16,-2 7 1 16,-3 9 0-16,-7 10 2 0,-15-2 2 15,13 24 0-15,-14-5 1 16,-7 1-5-16,1 1-1 15,-9-4-1-15,7-3-1 16,9-14-1-16,-13 16 0 16,13-16-3-16,0 0 3 15,19-1 0-15,2 1 0 16,3 1 0-16,0 3 0 16,5 5 1-16,-5 6-5 15,-7 0 6-15,0 7-5 16,-8-2 8-16,-7 0-2 15,-6-1 3-15,-9-3-3 16,-12-7 4-16,-1-3-3 0,-8-5-1 16,3-2-5-16,3-2-11 15,-5-9-20-15,21 11-40 16,12 1-51 0,0 0-5-16,0 0 3 0,21-9 5 15</inkml:trace>
  <inkml:trace contextRef="#ctx0" brushRef="#br0" timeOffset="15591.2251">10441 12315 216 0,'8'47'138'15,"-7"-5"-1"-15,3-1 1 16,-7-11-111-16,7-1-5 16,-4-29 0-16,-1 14-10 15,1-14-5-15,-5-36-2 16,-3-4-1-16,7-12-5 16,-1-15 1-16,4-6-4 15,8-5 3-15,2 1 4 0,2 7 2 16,13 9 2-16,2 14 0 15,7 13 3-15,3 18-5 16,1 16 4-16,1 15-4 16,-6 8-6-16,-11 10 0 15,-7 5-3-15,-15 2 2 16,-10 0-1-16,-16-6 5 16,-9-4-3-16,-4-11 0 15,-6-9-2-15,2-7-7 16,1-10-12-16,18 4-43 0,-4-10-78 15,26 13-3-15,-19-22-1 16,19 22-3-16</inkml:trace>
  <inkml:trace contextRef="#ctx0" brushRef="#br0" timeOffset="17808.5065">4998 13986 123 0,'-21'-12'111'16,"-8"6"-3"-16,-12-1-4 15,-16 6-106-15,2 2-3 16,-2 3 7-16,5 1 2 0,1-4 5 16,12 1 1-16,6-4 5 31,12 11 2-31,4-1 2 16,14 17 4-16,1 5-2 15,8 19 0-15,3 16-2 0,6 22-5 16,-4 18-1-16,4 21-1 15,-2 12 1-15,0 12-3 16,-3 9 0-16,2 5-3 16,-6-3-1-16,3-6 2 15,-5-4-3-15,5-13-4 0,-3-10 4 16,1 1-4-16,-4-11 3 16,2-5-5-16,-4-9 4 15,1-2-3-15,-2-7 5 16,0-2 10-16,0-5-16 15,0-10 16-15,2-8-16 16,2 1 17-16,5-8-16 0,-1-3 7 16,0-8 7-1,0-5-19-15,-2-2 19 16,-1-5-20-16,-2-4 20 16,-3-10-20-16,0 2 20 15,0-10-15-15,-3 4 4 16,6-5-3-16,-3-4 1 15,0-13 0-15,8 28-2 16,-3-12 2-16,-5-16-2 0,9 23 0 16,-9-23-2-16,13 21 2 15,-5-5-3-15,-8-16-2 16,24 13-5-16,-11-14-12 0,11 5-20 16,-24-4-45-16,35-16-63 15,-17-1 2-15,5-8-3 16,-7 0 1-16</inkml:trace>
  <inkml:trace contextRef="#ctx0" brushRef="#br0" timeOffset="19415.972">6673 14056 148 0,'0'0'124'0,"0"0"0"0,0-16-2 16,21 15-91-16,-1-6-11 31,15 5-1-31,4-3-6 16,16 3-7-16,-1-1-1 15,2 8 1-15,-4 0-1 16,-3 10 2-16,-10 5 1 16,-7 9 2-16,-12 8 0 0,-4 14 2 15,-13 8-2-15,0 12-3 0,-6 7 2 16,1 10-3-1,0 8-2-15,3 10-2 0,0 3 0 16,3 2-7-16,0 2 4 16,6 4-1-16,-4-2-1 15,3-2-1-15,-5-2 0 16,0-3-1-16,2-7 3 16,-6-4-6-16,3-2 4 15,-2-10-6 1,7-4 6-16,-6-2-5 15,7-5 5-15,-6-6-6 16,10-3 4-16,-8-6 4 0,4-4-2 16,-4-6 4-16,1-2-2 15,-2-6 4-15,-3 0-3 16,-2-3 10-16,-3 1-9 16,1-2 9-16,-2-2-8 0,1 3 7 15,1-5-8-15,-2 0 8 16,3-6-8-16,2-4 0 15,0-8 0-15,0-1 2 16,0-14 0-16,-3 18 2 16,3-18-2-16,-10 16 2 15,10-16 0-15,-15 28 2 16,4-3-2-16,-2-3-3 0,1 4 11 16,-1-2-11-16,0-2 11 15,3 1-11-15,10-23 11 16,-21 23-13-16,21-23 13 15,-21 7-9-15,21-7-3 16,-21-1 3-16,8 1-2 16,-4-5 1-16,2 7 2 15,1-5-5-15,1 1-3 16,0 1-17-16,13 1-48 16,0 0-74-16,0 0-5 15,-10-20 0-15,13 5-11 16</inkml:trace>
  <inkml:trace contextRef="#ctx0" brushRef="#br0" timeOffset="20818.5935">5520 14658 118 0,'-12'22'127'0,"2"1"1"16,1-5 0-16,9 1-89 16,0-19-14-16,0 0 1 0,2-20-7 15,11-10-11-15,0-12-1 16,1-6-2-16,6-7 0 15,-3 3 3-15,-2 5-1 16,-2 14 3-16,-1 12-1 16,-12 21 0-16,17 11 0 0,-9 19 0 31,-3 13-4-31,7 8-4 16,2 6-1-16,4 0-8 15,4-1-10-15,-2-16-25 16,13 4-54-16,-9-21-41 0,-1-9 0 15,-9-14-3-15</inkml:trace>
  <inkml:trace contextRef="#ctx0" brushRef="#br0" timeOffset="20959.1629">5612 14659 180 0,'0'0'127'0,"-16"-4"-2"0,16 4-7 16,17-13-123-16,3 2-22 15,13 2-59-15,1-1-33 16,5 0-5-16,0 1-1 16</inkml:trace>
  <inkml:trace contextRef="#ctx0" brushRef="#br0" timeOffset="21323.4659">6064 14791 131 0,'11'55'131'0,"1"-1"0"16,0 4 3-16,-13-12-92 16,7 5-11-16,-6-22-2 15,4-5-10-15,-4-24-9 16,0 0-2-16,-14-27-2 16,6-14-6-16,-1-14 2 0,5-8-4 15,4-5 3-15,1 0-3 16,10 5 3-16,3 8-2 15,7 13 2-15,3 16 0 16,6 18 0-16,-6 15 1 16,-5 13-1-16,0 12 2 15,-12 8-3-15,-8 6 2 16,-14 0-3-16,-3-4 0 16,-6-4-7-16,-6-14-4 15,2-1-25-15,-8-23-53 16,14 3-44-16,-1-11-3 15,23 8-3-15</inkml:trace>
  <inkml:trace contextRef="#ctx0" brushRef="#br0" timeOffset="22135.7508">5377 16298 119 0,'0'0'128'0,"13"-18"6"16,19 9-4-16,11-8-94 15,35 12-5-15,9-9-1 16,18 11-13-16,10-3-6 0,0 6-5 15,-6 3-6-15,-6-3-6 16,-11 5-9-16,-25-7-13 16,-6 8-20-16,-24-19-28 15,-9 7-58-15,-15-5 4 0,-6-2-2 16,-7 13 60-16</inkml:trace>
  <inkml:trace contextRef="#ctx0" brushRef="#br0" timeOffset="22441.3417">6024 16564 111 0,'10'27'140'0,"-4"8"-1"15,5 8 11-15,-6-2-72 16,3 12-48-16,0-4-16 16,-1 6 6-16,4-6-34 15,-6-14-16-15,9-5-76 0,-14-30-36 16,14 13 4-1,-14-13-7-15</inkml:trace>
  <inkml:trace contextRef="#ctx0" brushRef="#br0" timeOffset="23362.2592">8345 15426 173 0,'12'5'134'0,"5"-8"1"15,10 5-5-15,-5-11-94 16,16 5-23-16,3-2-5 0,6-4-20 31,0 10-36-31,-12-10-73 16,4 10-11-16,-13-4 0 15,-5 5-5-15</inkml:trace>
  <inkml:trace contextRef="#ctx0" brushRef="#br0" timeOffset="23531.2046">8506 15537 204 0,'-15'13'137'16,"15"-13"-3"-16,-2 16-4 16,15-14-113-16,11-2-24 15,3-4-12-15,12 4-29 0,-8-13-58 16,7 7-23-16,-7-5-2 16,-5 1-2-16</inkml:trace>
  <inkml:trace contextRef="#ctx0" brushRef="#br0" timeOffset="24672.9432">9860 13740 140 0,'11'-30'123'0,"-11"4"-2"0,-13 4-3 15,-7 12-56-15,-20 3-48 16,0 10 1-16,-6 1 0 15,0 9-5-15,-2-1-2 16,6 5 2-16,6-4 0 16,10 3-1-16,9 0 0 15,13 5 1-15,5 10 0 16,10 15 1-16,2 16-3 16,6 22 1-16,3 18-3 0,3 24 0 15,0 21-2-15,-5 17 0 16,1 9 0-16,-4 5-3 15,0-1 1-15,-3-3-2 16,-5-9 3-16,2-10-5 16,-4-15 10-16,1-7-9 15,-1-8 8-15,-3-4-7 16,2-5 6-16,-3-8-5 16,-3 0 5-1,1-5 7-15,0-10-12 16,6-7 11-16,-2-13-12 15,4-11 11-15,-1-4-9 16,0-5 8-16,6-7-9 16,-2-5 1-16,-2-2 8 15,0-2-9-15,-2 1 8 16,1-4-8-16,-6-2 8 16,7-4-7-16,-7-4 6 0,3-2-7 15,0-5-1-15,-4-1 0 16,3 0 1-16,-5-16-1 15,4 20 0-15,-4-20-2 16,4 22 4-16,-4-22-3 16,3 30 0-16,-3-30 3 15,-3 23-3-15,3-23 2 16,-4 30-2-16,2-15 3 16,-2-1-4-16,4-14 4 15,-3 19 0-15,3-19-5 16,1 22 5-16,-1-22-3 15,0 0 1-15,17 15 1 16,-17-15 0-16,19 2-3 0,-19-2 0 16,25 7 2-16,-8-7-3 15,5 6-1 1,3-9-2-16,2 2-4 16,8 2-10-16,-9-5-15 0,16 2-43 15,-16-11-73-15,8-3 1 16,-12-7-2-16,-3 3-3 15</inkml:trace>
  <inkml:trace contextRef="#ctx0" brushRef="#br0" timeOffset="25669.8837">10962 14268 221 0,'0'0'128'16,"-10"13"2"-16,10-26-7 15,13-4-95-15,-6-19-9 16,12-9-3-16,0-15-9 16,5-7-7-16,2-2 1 15,-2 4-1-15,0 5 5 16,-8 10-1-16,-1 16 3 15,-15 34 1-15,19-2 0 16,-13 33 0-16,3 13-2 0,3 11-2 16,2 6-8-1,4-1-2-15,11 2-16 0,-7-17-19 16,14 0-36-16,-15-22-54 16,0-10 1-16,-21-13-3 15,0 0 7-15</inkml:trace>
  <inkml:trace contextRef="#ctx0" brushRef="#br0" timeOffset="25810.491">11113 14108 198 0,'-32'3'121'0,"7"6"3"15,25-9-3-15,-2 16-89 16,17-13-24-16,13-5-17 16,13 6-39-16,-1-8-69 0,7 4-4 15,-3 0-3-15,-9 6-1 16</inkml:trace>
  <inkml:trace contextRef="#ctx0" brushRef="#br0" timeOffset="26352.8862">11158 14668 221 0,'0'25'131'0,"1"6"-1"16,-2-6-1-16,2 5-107 16,-1-11-6-16,5-3 2 15,-5-16-9-15,0 0-5 16,4-29-1-16,1 2-4 15,0-8 1-15,5 0-2 16,5-1 1-16,5 6-1 0,6 7 2 16,1 5-2-16,0 11 1 15,-1 9 0-15,0 5 0 16,-7 7 0 0,-6 4 0-16,-9 2 0 0,-8 3 0 15,-9-1 0-15,-6-5 1 16,0 0 1-16,-4-5-1 15,0-2-1-15,10-4 0 16,13-6-1-16,0 0 0 16,0 0 1-16,25 16-1 15,-4-9 1-15,5 7 2 0,-4 1 3 16,-6 5 0-16,-10 3 3 16,-9-1-1-16,-11 1 2 15,-13-3 1-15,-6-3-2 16,-6-2-2-16,1-7-4 15,6-1-7-15,3-9-17 16,29 2-39-16,-16-5-71 0,16 5-2 16,24-20-5-16,6 8-1 15</inkml:trace>
  <inkml:trace contextRef="#ctx0" brushRef="#br0" timeOffset="26908.087">12460 14475 268 0,'-4'33'145'0,"4"10"-5"0,-5-5-1 16,5 2-117-1,-3-7-14-15,5-5 3 0,-1-11-8 16,-1-17-3-16,0 0 0 16,12-36-2-16,-10-4 1 31,-1-12 3-31,9-9-1 0,-3-8 3 15,8-1-1-15,3 6 2 16,9 4-2-16,4 13 4 16,4 12-3-16,2 14 0 15,-2 16-3-15,-5 12 1 16,-7 14-1-16,-13 6-2 16,-11 11-1-16,-13-1-1 15,-10-1 3-15,-7-3-3 16,-3-5 6-16,1-8-4 0,-2-7 4 15,11-3-1-15,9-6 3 16,15-4-1 0,0 0-1-16,31 22 0 15,1-5-5-15,7 5-2 0,11 5-6 16,-5 1-7-16,7 6-26 16,-14-11-83-16,5 5-16 15,-16-15-2-15,0 1-1 16</inkml:trace>
  <inkml:trace contextRef="#ctx0" brushRef="#br0" timeOffset="28560.5071">10329 15721 103 0,'0'0'115'15,"-17"-13"4"-15,17 13-19 0,0 0-54 16,0 0-8-16,0 0-3 0,0 0-10 16,12 18-8-16,-12-18-6 15,36 14-2 1,-11-8-6-16,5-2 0 15,13 1-3-15,4-1-1 0,7-1 0 16,7 1 1-16,4-1-1 16,0-2-2-16,1-1 0 15,2 0 0-15,-6-2 0 16,-2-3 0 0,-7-2 1-16,-4-3-1 15,-7 1 2-15,-3-1 0 16,-3 0 2-16,-1 0-1 15,-5 1 1-15,3 2 0 0,-2 1-1 16,-3 0 0-16,7 1 1 16,-3-1-1-16,3 0 0 15,2 2 1-15,-3-2 0 0,0 2-1 16,2-2 1-16,-5 2 1 16,2 1 0-16,-5 1 0 15,-2-1 0-15,0 3 0 16,1-2 2-16,1 0-1 15,-2 1 0-15,2-2-1 0,-3-2 0 16,4 0 0-16,-1-1 0 16,-1 2-1-16,-3-4-1 15,2 4 1-15,0 0 0 16,0-2 1-16,2 2-1 16,-2-1-1-16,7 1 1 15,-1 1 0-15,4 0 4 16,3 3-2-16,7-1 3 15,5 2-1-15,10-1 2 16,10 3-1-16,12-1-1 16,9 0 0-16,21 0-5 0,4 1 0 15,8 0-2-15,5 1 0 16,-3-1-1-16,1 3 2 16,-3-2-2-16,-8 0 3 15,-9 1 1-15,-6-1 1 16,-6-3 1-16,-6 2-1 15,-10 0 0-15,-4 0-1 16,0 1 2-16,-6 1-1 16,-1-1-1-16,1 3 0 15,3-2-1-15,1 2 0 16,3-1 0-16,5-2-1 16,5-1 1-16,1 0-1 15,-1 0 1-15,8-1 0 0,-4 1-1 16,-3 2 1-16,0-3 1 15,-10 3-1-15,-4 1 0 16,-9-1 1-16,-8 1-2 16,-14-2 1-16,-8 1 0 15,-8-2-2-15,-11-2-2 16,-16-1-6-16,0 0-12 16,0 0-24-16,0 0-77 15,-17-7-12-15,17 7-2 16,-27-19-2-16</inkml:trace>
  <inkml:trace contextRef="#ctx0" brushRef="#br0" timeOffset="29385.8582">14780 13639 1 0,'-17'-21'0'0,"17"21"48"15,-12-13 12-15,12 13-47 16,0 0-1-16,0 0 16 16,0 0 7-16,-13 13 1 15,13 0 5-15,0-13 5 16,-3 18 0-16,3-18 0 15,-8 22-1-15,8-22 0 0,-4 38-5 16,-5-10-7-16,14 23-2 16,-5 12-8-16,8 25-3 15,-3 25-6-15,10 28-3 16,-2 25-4-16,3 19-1 16,3 14-3-16,-2 5-3 15,-1-5 1-15,5-7-1 16,-3-12 4-16,1-16-6 15,-1-16 7-15,-1-10-7 0,-1-11 7 16,3-10-6 0,-6-5 5-16,-6-3-5 15,1-8-1-15,-4-10 12 16,-1-12-12-16,-5-11 12 0,2-13-12 16,-1-8 10-16,1-11-11 15,0-13 9-15,0-10-10 16,0-13 0-16,0 0-3 15,0 0 0-15,0 0-2 16,0 0-5-16,16 10-6 16,-16-10-16-16,0 0-24 15,2 18-65-15,-2-18-2 0,0 0-5 16,0 0 5 0</inkml:trace>
  <inkml:trace contextRef="#ctx0" brushRef="#br0" timeOffset="29824.1859">15744 16235 268 0,'1'14'148'16,"4"20"-5"-16,-3-4-3 0,3 18-118 15,-4-1-7 1,11 5-3-16,-6-4-12 16,1-5-9-16,-1-3-13 15,-4-18-22-15,9 7-52 0,-11-29-42 16,0 0-6-16,0 0-2 15,0 0 3-15</inkml:trace>
  <inkml:trace contextRef="#ctx0" brushRef="#br0" timeOffset="31233.9171">15208 14059 195 0,'0'0'128'15,"0"0"1"-15,-17-1-4 16,17 1-93-16,-2-32-10 0,4 9-1 15,0-10-8-15,2-3-8 16,0-3 0 0,1 0 0-16,-1 1 2 15,3 8 1-15,-1 2 1 0,3 11 0 16,-9 17 2-16,17 2 0 0,-5 15-2 16,1 15 0-16,1 7-4 15,4 7-1-15,3 3-5 16,-3 0-3-16,8 0-11 15,-8-13-10-15,7 2-28 0,-16-23-57 16,7 0-27 0,-16-15-3-16,0 0 3 0</inkml:trace>
  <inkml:trace contextRef="#ctx0" brushRef="#br0" timeOffset="31422.1472">15241 13994 207 0,'-14'-4'127'0,"14"4"-1"15,10-17-3-15,7 8-99 16,5-1-33-16,3-7-27 16,10 6-78-16,-1 0-10 15,0 5-3-15,-5 5 0 0</inkml:trace>
  <inkml:trace contextRef="#ctx0" brushRef="#br0" timeOffset="31864.5389">15719 14349 169 0,'9'71'134'16,"-5"-3"1"-16,3 2 0 15,-6-15-56-15,4 0-56 16,-5-19-3-16,5-10-2 16,-5-26-8-16,0 0-4 15,-4-30 0-15,3-13-5 16,-3-20-2-16,2-12 3 15,3-10-3-15,3-6 1 16,5 1-1-16,5 6 3 16,4 12-3-16,7 14 4 0,1 18-2 15,3 21 0-15,-5 17 1 16,1 18 0-16,-13 15 0 16,-1 9 3-16,-13 5-3 15,-9 5 2-15,-6-1-1 16,-9-4-2-16,-2-8 0 15,-3-9-10-15,6-9-5 16,-1-15-19-16,12 6-36 0,1-19-70 16,13 9 1-16,5-14-4 15,9 11-1-15</inkml:trace>
  <inkml:trace contextRef="#ctx0" brushRef="#br0" timeOffset="32344.4998">16074 14648 223 0,'7'36'140'15,"-3"-7"0"-15,2 7-3 16,-8-12-92-16,4 4-32 16,-4-8-2-16,2-20-5 15,-4 16-6-15,4-16-2 16,-10-29 0-16,7-1 0 0,3-9 2 15,3-6-1-15,3-3 2 16,7 5-1-16,4 3 1 16,0 11-1-16,7 7 1 15,-4 15 0-15,0 10 0 16,-9 10 0-16,0 10 0 0,-10 4 1 0,-6 5 0 16,-5 1 2-16,-2-4-2 15,-1-6 1-15,0-3-2 16,5-5 1-1,8-15-3-15,0 0 1 0,18 9-1 16,2-12 1-16,2 3-2 16,-1 7 2-16,2 2-1 15,-3 5 2-15,-10 6 1 16,-6 5 0-16,-8 1 0 16,-10 3 0-1,-7-2 0 1,-3-4-1-16,-2-3-4 15,-1-7-8-15,9 0-27 0,-8-19-72 16,26 6-29-16,-8-15-3 16,19 0 0-16</inkml:trace>
  <inkml:trace contextRef="#ctx0" brushRef="#br0" timeOffset="32741.7325">16448 14719 283 0,'-24'31'152'0,"1"-12"-3"16,6 11-4-16,-6-4-122 16,14-1-19-16,10-2-4 15,7-6-6-15,12-4-6 16,0-11-2-16,3-7 1 16,-6-9 0-16,3-5 2 15,-10-5 3-15,-1-1 5 16,-8 2 2-16,-1 1 3 0,3 7 0 15,-3 15 1 1,9-18 1-16,-9 18 2 16,21 10-1-16,-7 2 0 15,4 5 0-15,-5 0 1 0,3 2 1 16,-6-1-2-16,-1-3 1 16,-9-15-1-16,4 13 0 15,-4-13-1-15,-8-15-1 16,6-1-1-16,-1-5-3 15,7-2-1-15,1-3-9 16,7 9-13-16,-2-12-39 16,14 18-76-16,-5-5-4 0,10 11 1 15,-6-3-1-15</inkml:trace>
  <inkml:trace contextRef="#ctx0" brushRef="#br0" timeOffset="33085.9967">16919 14655 291 0,'0'0'142'16,"-9"20"-1"-16,-13-17-21 16,5 16-108-16,-6-2-6 0,11 2-4 15,3-5-9-15,9-14-1 16,0 0-1-16,15 6 1 16,2-10 4-16,1-3 2 15,7-2 5-15,-2 3 5 16,-2 5 2-16,1 12 1 15,-6 7-1-15,1 8 1 16,-7 7-5-16,3 3-1 16,-5 6-3-16,-3 0 0 15,-5-2 0-15,-5-5 2 16,-9-7 1-16,-3-4-1 16,-8-9 0-16,-5-5-1 15,-4-7-4-15,5-6-7 0,4 2-19 16,-10-15-73-16,19 10-45 15,-5-4-4-15,21 10-2 16</inkml:trace>
  <inkml:trace contextRef="#ctx0" brushRef="#br0" timeOffset="33736.8858">11709 16339 164 0,'-27'-10'139'16,"0"14"-1"-16,-12 5 2 16,9 20-87-16,-24-2-13 15,9 22-3-15,-3 0-15 0,9 12-5 16,4-5-7-16,12-1 8 15,14-9-14-15,22-10 7 16,19-17-10-16,13-16-2 16,13-9 2-16,-1-13-2 15,2-8 0-15,-6-9-9 16,-13-9 9-16,-17 2-10 16,-20-2 8-16,-16 3-1 15,-12 5-1-15,-10-1-3 16,-4 9-4-16,2 2-8 15,12 18-17 1,-6-12-42-16,31 21-64 16,0 0 2-16,23 8-2 15,7-2 0-15</inkml:trace>
  <inkml:trace contextRef="#ctx0" brushRef="#br0" timeOffset="34077.1145">12360 16410 189 0,'0'0'151'0,"-23"28"-1"15,1-6-2-15,11 17-64 16,-4-1-66-16,13 11 2 16,8-10-7-16,12 5-7 15,8-11-3-15,10-9-1 16,4-11-3-16,7-13-2 15,1-6 1-15,-3-16-2 16,-3 0 2-16,-16-9-1 16,-3-5 1-16,-17-2-2 15,-12 4 3-15,-17 3-2 0,-9 2 0 16,-7 9-1-16,-7 7-2 16,-2 2-8-1,10 14-13-15,0-9-40 16,22 19-75-16,16-13-2 0,6 17-2 15,14-10 0-15</inkml:trace>
  <inkml:trace contextRef="#ctx0" brushRef="#br0" timeOffset="34422.4752">13508 16466 246 0,'-48'11'151'16,"-7"-1"2"-16,7 14-3 15,2-11-98-15,16 13-32 32,14 0-2-32,16 1-6 15,17-1-10-15,14-12 1 0,12-5-3 0,4-8 0 16,5-9-1-16,-7-8-1 31,-7-9 1-31,-11-2-1 16,-18-3 2-16,-13 1-2 15,-22 3 0-15,-9 3-1 0,-8 4 0 16,-3 6-6-16,0 12-12 0,5-7-34 0,25 14-91 16,16-6-2-16,0 0-4 15,39-11-2-15</inkml:trace>
  <inkml:trace contextRef="#ctx0" brushRef="#br0" timeOffset="35460.5839">16781 13359 233 0,'0'0'138'16,"24"2"-6"-16,-4-14 0 15,8-9-113 1,20 3-8-16,10 0 2 16,11 9-2-16,0 12-4 0,4 16 1 15,-10 21 1-15,-8 21-2 16,-16 21 4-16,-11 22-3 15,-15 15-1-15,-6 13 0 16,-12 6 1-16,1 5-7 0,-2-2 4 16,4 4-3-16,-1-5 0 15,6-5-1-15,3-8 3 16,5-3-5-16,-1-7 3 16,3-1 0-16,-3-7 0 15,5-3-1-15,-1-4 1 16,-2-2-2-16,-4 1 0 15,-2-5 2-15,-2 2 4 16,-3-1-4-16,-1-2 3 16,1-4-4-16,-1-3 5 15,3-4-6-15,2-8 5 16,-2-2-4-16,2-9-3 0,2-6 3 16,2-8-1-16,-4-5 9 15,3-3-8-15,-4-4 8 16,1 1-9-16,-3-6 9 15,2-1-9-15,-1-6 8 16,-1 1-10-16,0-7 2 16,-1-5-1-16,2 0 1 15,-3-16-3-15,0 20 4 16,0-20-2-16,-3 15 2 16,3-15-1-16,-1 13 1 15,1-13-1-15,-2 18 1 16,2-18 1-16,0 13-3 15,0-13 2-15,3 16-2 0,-3-16 1 16,0 0-1-16,0 0 1 16,-17 5-1-16,0-5 1 15,-6-3-1-15,-7-5 2 16,-1 6 0-16,-6-1-1 16,4-3-1-16,-2 5-2 15,5-7-3-15,9 5-9 16,2-1-15-16,19 4-43 15,0 0-82-15,0 0 4 16,19-19-7-16,-1 5 6 16</inkml:trace>
  <inkml:trace contextRef="#ctx0" brushRef="#br0" timeOffset="36668.2571">18149 13411 164 0,'-34'5'124'16,"-10"6"-4"-16,-4 9 2 16,-12 2-99-16,8 10-11 15,7-6 5-15,8 5-4 16,12-3-1-16,20-1-7 16,13 4 4-16,15 9-5 15,7 6 3-15,12 19 3 16,-1 19-4-16,4 20 4 15,-5 18-2-15,-3 23-1 16,-5 15-2-16,-6 9-1 0,-8 4 1 16,3 0-4-16,-10-9 4 15,4-3-4-15,-5-14 3 16,-2-7-1-16,0-13 7 16,-1-9-7-16,-2-7 6 15,-1-1-6-15,-1-9 7 16,1-3-6-16,-2-4 5 15,1-11-5-15,5-5-3 16,0-4 4-16,3-12-5 16,0-13 10-16,3-4-10 15,-4-9 10-15,1-6-10 16,-3-1 11-16,-2-5-10 0,-3-2 9 16,-3-3-9-16,1 0 2 15,0-4-2-15,-1-15 2 16,13 18-2-16,-13-18 0 15,24 13-2-15,-9-10 3 16,2 2-2-16,1-2 1 16,-1 0-3-16,-3 4-3 15,6 2-3-15,-20-9-8 16,27 14-28-16,-27-14-87 16,14-4-13-16,-14 4-8 15,11-26 5-15</inkml:trace>
  <inkml:trace contextRef="#ctx0" brushRef="#br0" timeOffset="37838">18587 13651 138 0,'2'21'135'0,"-2"3"3"15,4 9-3-15,-4-6-51 16,7 12-54-16,-4-9-9 16,7 2-3-16,-6-7-10 0,5-5-2 15,-9-20-4-15,3 13 0 16,-3-13-1-16,-9-32-2 16,5 2 1-16,1-9-2 15,-3-4 0-15,7-8 1 0,4 2 1 16,3 4 0-16,12 8 1 15,-2 8 1-15,3 13-2 16,-2 12 2-16,-1 10-1 16,-3 9-2-16,-9 6 2 15,-2 3-3-15,-13 2 2 16,-4-1-3-16,-1-2 3 16,-3-9-1-16,0-2 1 0,4-7 0 15,13-5-1 1,0 0 0-16,0 0 1 15,31 2 0-15,0 1 0 16,7 5 0-16,2 5-1 0,-2 5 2 16,-8 6-1-16,-10 5 2 15,-16 0 0-15,-10-2 1 16,-18-4 0-16,-4-1 0 16,-16-7-1-16,2-4 0 15,2-8-4-15,2-7-6 16,15 1-14-16,5-13-36 15,18 16-78-15,11-15-3 16,10 15-1-16,8 0-2 16</inkml:trace>
  <inkml:trace contextRef="#ctx0" brushRef="#br0" timeOffset="38296.3647">19403 14186 326 0,'-3'54'144'0,"3"8"-3"16,-5-15-42-16,4 11-85 16,-3-10 1-16,4-7-4 15,-5-12-5-15,0-13-3 16,5-16 0-16,-17-6-2 15,5-21 0-15,2-15 3 16,0-14-4-16,5-12 2 16,5-9-2-16,5-2 1 15,8 0 0-15,8 5 2 16,9 14-1-16,6 9-2 0,11 15 3 16,-1 14 0-16,0 18 1 15,-1 10 1-15,-10 11 0 16,-9 11 3-16,-15 3-3 15,-12 7 2-15,-13-1-3 16,-17-1 0-16,-6-4-1 16,-3-7-2-16,0-11-5 15,1-11-6-15,9-3-12 16,3-16-33-16,27 16-91 16,-22-30-6-16,22 30 0 15,10-26-3-15</inkml:trace>
  <inkml:trace contextRef="#ctx0" brushRef="#br0" timeOffset="38801.3924">18690 15470 247 0,'30'18'148'16,"13"-8"-1"-16,20 3-3 15,14-13-123-15,22-2-7 0,10-8-3 16,12-1-12-16,-1 0-11 16,-11-6-9-1,-1 14-28-15,-36-13-64 16,-10 21-31-16,-26 1-1 0,-22 9-1 15</inkml:trace>
  <inkml:trace contextRef="#ctx0" brushRef="#br0" timeOffset="39071.0799">19431 16072 292 0,'8'53'158'0,"1"18"-10"16,-5-5 6-16,1 8-144 16,-5-8-8-16,-1-8-14 15,12 1-68-15,-11-28-67 0,2-16-7 16,-2-15-1-16,0-27-3 15</inkml:trace>
  <inkml:trace contextRef="#ctx0" brushRef="#br0" timeOffset="39928.2454">19805 13408 249 0,'28'-2'137'0,"12"-4"2"15,11-10-4-15,21 0-108 16,0-8-8-16,13 5-2 15,2 0 0-15,-5 9-7 16,-6 13-1-16,-14 20 1 16,-17 23 1-16,-11 28-3 15,-18 24 1-15,-9 23 1 16,-13 23-3-16,1 16 1 16,-4 8-2-16,5 9-3 0,4-1-1 15,0-1-2 1,4-5 2-16,2-5-4 15,1-11 4-15,-2-7-2 16,0-8 2-16,0-8-2 0,-1-8 4 16,0-11-5-16,-1-11 3 15,3-7-3-15,-1-6 3 16,6-6-4-16,-1-10 3 16,0-7-5-16,1-8 4 15,3-7 0-15,-1-4-1 16,0-3 1-16,-3-6 0 15,1-7 0-15,-1 3-1 16,-3-1 1-16,1 0-2 16,-5-2 11-16,1-3-12 15,0-4 12-15,-1-2-11 16,-2-6 12-16,-1 0-10 0,0-15 11 16,-4 23-10-16,4-23 1 15,-8 26 0-15,5-12 1 16,-4 1-1-16,2 2 0 15,2-4-2-15,3-13 0 16,-11 20 1-16,11-20-1 16,-20 3 1-16,7-6-3 15,-4 0 4-15,-5-4-4 16,-4 4 0-16,2-1-5 0,3 2-8 16,-5-2-23-16,26 4-106 15,-25-3-13-15,25 3 0 16,-8-14-5-16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32:18.54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5994 6320 55 0,'0'0'134'0,"0"0"-4"15,10 23 2-15,-11 6-65 16,-3-6-50-16,5 8-3 0,-1-3 1 15,4 2-6-15,-3-7-3 16,1-4 0-16,-2-19-1 16,0 0 1-16,0 0-1 0,-7-32 0 15,6-1-5-15,1-4 2 16,5-7-3-16,0 0 1 16,10 3-3-1,3 7 3 1,4 6-3-16,2 8 2 15,1 10 3-15,2 8-1 16,-3 10 0-16,-7 3-2 0,-7 8 4 16,-3 4-1-16,-11 2 2 15,-2-4-3-15,-7-1 2 16,0-2-2-16,-1-4 3 16,2-5-2-16,12-9-1 15,0 0-3-15,0 0 2 16,0 0 1-16,23-3-1 15,-7 7 0-15,10 3 0 16,-1 6 0-16,-7 6 0 16,3 4 1-16,-12 6 0 0,-5 0 1 15,-12 1 1-15,-6-1-1 16,-7-3 1-16,-5-4 0 16,-6-6-1-16,2-6 2 15,-4-5-4-15,7-5-4 16,2 2-8-16,4-11-9 15,21 9-25-15,-14-13-50 16,14 13-42-16,20-16-3 16,-2 9 1-16</inkml:trace>
  <inkml:trace contextRef="#ctx0" brushRef="#br0" timeOffset="536.5262">6438 6569 93 0,'5'35'134'0,"-1"5"-1"16,-3 7 1-16,9 4-91 16,-15-7-5-16,12 6-5 15,-12-14-16-15,3 0-2 16,-4-14-5-16,6-22-1 15,-14 7-3-15,2-23-2 16,7-18-1-16,2-10-3 0,3-12 1 16,7-6-1-1,7-3 1-15,1 3-3 0,11 4 3 16,3 11-2-16,5 12 2 16,-4 14-1-16,-1 15 1 15,-4 12-1-15,-7 11 2 16,-5 10-1-16,-13 5 1 15,-6 7 0-15,-7 3-3 16,-3-5 1-16,-2-2-6 16,-5-9-6-16,3-3-12 0,-1-17-22 15,21-6-44 1,-19 8-52-16,19-8-1 16,-1-18 1-16</inkml:trace>
  <inkml:trace contextRef="#ctx0" brushRef="#br0" timeOffset="780.2156">6721 6747 69 0,'5'20'136'16,"5"2"-2"-16,2 4 2 15,1-13-61-15,9 13-55 16,-6-5-5-16,7-2-16 16,-2 1-33-16,-8-14-40 15,4-3-56-15,-2-5-7 16,-2-9 4-16,-1-5 58 16</inkml:trace>
  <inkml:trace contextRef="#ctx0" brushRef="#br0" timeOffset="940.0072">6912 6705 154 0,'-30'32'142'16,"-3"7"-1"-16,-4 5-1 15,7 8-99-15,-8-3-32 16,4-5-17-16,16-3-66 16,5-16-62-16,13-25-5 15,-4 13-4-15,4-13 23 16</inkml:trace>
  <inkml:trace contextRef="#ctx0" brushRef="#br0" timeOffset="2032.74">5947 7555 1 0,'9'27'93'0,"-8"-11"28"16,2 9 0-16,2 2-62 0,-11-7-22 15,7 6 3-15,-6-9-11 16,5-1-11-16,0-16-6 16,0 0-2-16,-15-13-3 15,13-11-3-15,-1-11-2 16,2-5-1-16,2-8 0 15,2-1-2-15,3 0 2 16,6 6-1-16,2 8 0 16,7 9-1-16,0 13 2 0,5 9-2 15,-2 13 0-15,0 8 1 16,-9 6-1-16,-4 4 1 16,-6 2-1-16,-9-1 1 15,-2-5 0-15,-10-6 2 16,-1-7 0-16,2-6-1 15,-2-6 1-15,17 2-1 16,-13-15 1-16,13 15-2 16,13-17 1-16,5 15-2 15,8 4 1-15,0 6 1 16,4 8-1-16,-4 3 2 16,-6 4 0-16,-5 5 1 0,-13-1 1 15,-3 0 0-15,-12-1-1 16,-4-2 1-16,-9-7-1 15,1-1-1-15,0-5-6 16,-1-5-6-16,6 0-20 16,1-12-25-16,19 6-59 15,0 0-20-15,-3-17 2 16,3 17 22-16</inkml:trace>
  <inkml:trace contextRef="#ctx0" brushRef="#br0" timeOffset="2561.3885">6339 7783 66 0,'0'24'134'16,"0"7"1"-16,0-3 1 15,-3-3-72-15,10 5-35 0,-14-12 2 16,15 3-16-16,-8-21-5 16,0 20-1-16,0-20-2 15,0 0 0-15,0 0-1 16,0 0-2-16,0 0 1 16,0 0-2-16,-1-14 0 15,1 14-2-15,0 0 1 16,-4-20-2-16,0 7-3 15,2-7 7-15,0-8-6 16,1-6 3-16,-2-5-4 16,6-6 5-16,0-3-3 15,7 2 3-15,3 4 0 16,2 8-4-16,9 9 3 16,-3 9 0-1,6 9 1-15,-2 13-2 16,-6 7 0-16,-2 6 0 15,-7 6 0-15,-7 3 1 0,-8 1-1 16,-8-2 0-16,-5-2-1 16,-3-8 0-16,-4-4-4 15,2-6-5-15,6 0-12 16,-3-12-26-16,20 5-39 16,0 0-56-16,0 0 1 15,0 0-1-15</inkml:trace>
  <inkml:trace contextRef="#ctx0" brushRef="#br0" timeOffset="2802.2925">6603 7852 235 0,'7'17'144'16,"3"1"0"-16,4-7-48 16,5 4-86-16,-3-2-12 15,1-11-37-15,7 4-75 0,-3-7-26 16,-7-6-3-16,-3-9 1 16</inkml:trace>
  <inkml:trace contextRef="#ctx0" brushRef="#br0" timeOffset="2959.9741">6810 7764 131 0,'-11'30'150'0,"-4"9"-2"15,-1 7 0-15,-5 9-68 16,-4-7-66-16,11 1-11 16,-2-6-17-16,2-15-35 15,14 3-62-15,-8-13-34 0,8-18-4 16,0 0 2-16</inkml:trace>
  <inkml:trace contextRef="#ctx0" brushRef="#br0" timeOffset="3889.8965">5990 8622 125 0,'0'0'129'0,"5"24"7"15,-5-10-40-15,3 3-54 16,-3-17-11-16,-3 23-7 31,3-23-15-31,0 0-6 16,0 0-1-16,0-26-2 16,1-2 0-16,2-3-5 0,-2-6 2 15,4-1-3-15,-2 2 6 16,1 3-1-16,5 6 2 15,0 6 0-15,1 8 0 16,-10 13 0-16,29 0 0 16,-13 10-1-16,-2 5 1 15,-4 4 0-15,-5 2-1 16,1 0 0-16,-12-3 1 16,4-2 0-16,2-16-1 15,-13 19 1-15,13-19-2 16,0 0 0-16,0 0 0 15,0 0 0-15,0 0-1 16,18-15 2-16,1 15-1 0,0 3 1 16,1 5 1-16,-5 2 0 15,-1 3 0-15,-6 3 1 16,-7 1 0-16,-2 2 1 16,-11 2 1-16,-9-5 4 15,1-3-2-15,-3 0-1 16,-5-7-1-16,6-2 1 15,1-4-5-15,5-3-5 16,16 3-12-16,-9-13-31 0,24 16-43 16,-2-6-45-1,5 0 0-15,4 2-6 16</inkml:trace>
  <inkml:trace contextRef="#ctx0" brushRef="#br0" timeOffset="4499.9895">6370 8784 109 0,'11'25'144'0,"-1"5"-4"16,-4 7 5-16,9 10-90 16,-13-6-30-16,7 10 2 15,-11-8-10-15,4-2-5 0,-5-13-5 16,-3-7 0-16,6-21-3 16,-14-5-2-16,9-18-1 15,-6-14-1 1,10-14 0-16,1-8 4 0,4-6-6 15,6 2 2-15,3 4-3 16,4 5 4-16,4 11-2 16,5 11 3-16,-1 13-3 15,-1 12-2-15,-2 11 5 16,-3 11-5-16,-8 8 6 0,-8 4-3 16,-6 5 3-16,-8 0-4 15,-4 0 2-15,-7-5-6 16,3-2-2-16,-6-14-6 15,7 1-19-15,-4-18-31 16,22 6-66-16,0 0-18 16,-8-20 0-16,8 20 4 15</inkml:trace>
  <inkml:trace contextRef="#ctx0" brushRef="#br0" timeOffset="4855.4153">6640 8809 103 0,'0'0'142'0,"0"0"-5"0,15-15 2 0,16 11-90 0,-8-3-27 16,8 5-1-16,-2 1-9 15,-5 5-4 1,-5 5 0-16,-9 7 2 0,-10 1 2 16,-12 9 1-16,-6-2 0 15,-3 5 0-15,-2-1-4 16,6-1-2-16,0-4-5 16,11-4-4-16,8-2-9 31,-2-17-12-31,34 18-22 15,-21-27-32-15,17 3-63 16,-7-4-11-16,1-4 1 16,-11 1 30-16</inkml:trace>
  <inkml:trace contextRef="#ctx0" brushRef="#br0" timeOffset="5032.4173">6617 8986 150 0,'0'0'144'0,"0"0"-3"16,14-11-9-16,17-2-134 16,4 1-120-16,12-10-4 15,4 7-10-15,-8-6-11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33:11.04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1935 4575 93 0,'-9'15'126'15,"1"1"6"-15,8-16-4 16,-5 18-90-16,5-18-1 0,-10-14 0 15,7-15-14-15,9-8-10 16,-1-18-4-16,0-10-6 16,5-10 2-16,0 0-4 15,-2 3 4-15,0 8-4 16,2 11 3-16,-6 20 0 0,2 20-1 16,-6 13 1-16,11 33-1 15,-5 7 0-15,7 9-4 16,-1 7 0-16,6 5-11 15,-2-5-8-15,13 3-28 16,-14-18-63-16,11-1-24 16,-11-14-5-16,1-4 4 15</inkml:trace>
  <inkml:trace contextRef="#ctx0" brushRef="#br0" timeOffset="170.1106">1915 4477 131 0,'-9'-16'121'0,"9"2"-5"16,7-3-10-16,12 4-123 15,4-3-31-15,12 4-56 0,15 5-13 16,-5 0-1-16,3 4 49 16</inkml:trace>
  <inkml:trace contextRef="#ctx0" brushRef="#br0" timeOffset="549.4286">2446 4548 91 0,'13'60'131'16,"-1"5"2"-16,2 8 0 0,-2-11-61 16,10 4-50-16,-10-14 4 15,8-4-8-15,-8-18-6 16,1-14-1-16,-13-16-3 15,7-23-4-15,-13-16-1 16,-3-13-1-16,-1-16 0 16,-3-9 3-16,4-5-4 15,4 0 3-15,9 7-4 0,10 10 5 16,7 19-4-16,11 20 3 16,8 20-3-16,2 20 0 15,-2 17-2 1,-4 9 3-16,-6 11-2 0,-17 4-5 15,-9-5 4-15,-10-5-4 16,-18-9 3-16,-9-12-2 16,-9-9 1-16,-2-9-8 15,-3-6 1-15,2-9-8 16,14 6-25-16,-3-11-47 16,34 14-52-16,-16-6 3 15,16 6-5-15</inkml:trace>
  <inkml:trace contextRef="#ctx0" brushRef="#br0" timeOffset="1258.6884">3928 4797 163 0,'15'3'134'16,"1"-4"3"-16,7 1-7 15,3-4-120-15,5 1-16 16,6 6-21-16,-6-9-45 0,5 6-59 16,-8-3 1-16,-4 4-6 15</inkml:trace>
  <inkml:trace contextRef="#ctx0" brushRef="#br0" timeOffset="1399.8722">3990 4962 160 0,'-19'29'135'0,"11"-9"-1"0,17-6-8 16,13-8-133-16,13-14-46 16,17-4-68-1,10-5-3-15,-1-5-10 16,3-4 19-16</inkml:trace>
  <inkml:trace contextRef="#ctx0" brushRef="#br0" timeOffset="1801.1626">5107 4614 215 0,'-17'3'139'0,"17"-3"1"16,-12-9-5-16,29-5-121 15,0-9-1-15,10-6-1 16,2-10-3-16,3-10-7 0,3-7 0 16,-1-3-2-16,-7 2 2 15,-5 5-1 1,-7 9 1-16,-7 13 2 15,-5 17 1-15,-3 13 0 0,0 32 0 16,4 8-1-16,-2 11-3 16,8 5-1-16,6 3-7 15,0-6-10-15,12-1-24 16,-9-21-41-16,6-4-55 16,-6-17-3-16,-3-8 2 15,-16-2-4-15</inkml:trace>
  <inkml:trace contextRef="#ctx0" brushRef="#br0" timeOffset="1931.6378">5170 4448 186 0,'0'0'129'16,"0"0"-4"-16,17 5-18 0,18-14-141 0,25 2-78 16,6 0-5-1,-1-4-7-15,-2 3-7 16</inkml:trace>
  <inkml:trace contextRef="#ctx0" brushRef="#br0" timeOffset="2770.1956">5207 5194 82 0,'5'29'137'0,"-1"1"-4"16,1 5 2-16,-5-6-62 16,7 4-53-16,-7-7-2 15,5-3-3-15,-5-23-9 16,0 16-2-16,0-16-2 15,0-24-1-15,0-4 2 16,1-7-3-16,3-8 2 0,5-2-2 16,1-1 2-16,5 6-1 15,2 5 1-15,3 11-1 16,-4 9 0 0,3 12-1-16,-3 12-1 0,0 5-1 15,-5 8-2 1,-8 0 1-16,-1 1-1 15,-4-3 2-15,1-1-2 16,-7-5 1-16,8-14 0 0,-5 16 1 16,5-16 2-16,14 10-1 15,0-1 0-15,6 2 0 16,0 4 2-16,2 2-1 16,1 6 0-16,-8 2 0 15,-6 4-1-15,-6-2 4 16,-14-1 2-16,-3-4-6 15,-13-5 5-15,0-7-2 16,-6-6-3-16,1-5-3 16,2-5-14-16,-1-11-28 15,16 4-81-15,4-6-6 16,11 0-4-16,4 1-3 16</inkml:trace>
  <inkml:trace contextRef="#ctx0" brushRef="#br0" timeOffset="3096.3938">6244 4497 177 0,'22'-7'141'0,"-7"13"5"0,-8 10-6 32,-1 18-85-32,-9 10-32 15,0 13-3-15,-7 4-7 16,4 7-7-16,-1-3-4 0,-2-5-8 16,4-5-1-16,1-16-13 15,8-3-11-15,-4-36-32 16,5 19-80-16,-5-19-2 15,5-30 1-15,-7-5 0 16</inkml:trace>
  <inkml:trace contextRef="#ctx0" brushRef="#br0" timeOffset="3296.8663">5900 4545 216 0,'0'0'142'15,"21"-22"-2"-15,15 17-2 16,15-6-116-16,20 7-2 16,11-2-10-16,4 2-18 15,11 10-29-15,-18-11-56 0,2 11-43 16,-17-6-5-16,-16 5-2 16</inkml:trace>
  <inkml:trace contextRef="#ctx0" brushRef="#br0" timeOffset="4180.1454">7364 4271 198 0,'3'19'134'0,"-5"-2"-1"16,1 10-3-16,-10-4-105 15,9 9-2-15,-10-9-8 0,9-1-7 16,-3-9-3-16,6-13-2 15,0 0-3-15,-5-26 1 16,5-3-2-16,1-10 0 16,4-3 2-16,3-5-3 15,6 3 1-15,0 4 1 16,7 8 0-16,-4 13 0 16,6 11 1-16,-2 12-2 15,-3 11 0-15,-5 6 0 0,-2 5 1 16,-9 3-1-1,-2-3 0-15,-7-1 0 16,-1-8 1-16,8-17 0 16,-24 19-1-16,24-19 0 0,-16-2 0 15,16 2 0-15,0 0 0 16,6-14 1-16,12 17-2 16,3 1 2-16,4 6-1 0,3 3 1 15,-2 4-1-15,-1 4 1 16,-4 0-1-16,-10-1 1 15,-8-1 0-15,-12-3-1 16,-5-6 2-16,-11-3-1 16,-4-5 2-16,-2-4-4 15,-3 2-7-15,1-8-12 16,14 11-27-16,-7-9-82 16,26 6-2-16,0 0-3 15,24 10-2-15</inkml:trace>
  <inkml:trace contextRef="#ctx0" brushRef="#br0" timeOffset="4691.4929">7939 4816 181 0,'0'41'144'15,"6"3"-4"-15,-6 0 1 16,15 2-111-16,-9-6-11 15,10-2-1-15,-10-14-12 16,6-6-1-16,-12-18-3 16,0 0 1-16,6-32 0 15,-15-6-1-15,-1-14 0 16,-1-11 5-16,5-8-5 16,-1-1 4-16,10 3-4 0,6 2 4 15,13 10-4-15,8 13 4 16,9 17-4-1,8 17-1-15,-6 16-1 0,7 8 0 16,-11 15 0-16,-11 6-5 16,-17 4 4-16,-13 0-4 15,-12-5 4-15,-14-5-5 16,-6-6 5-16,-7-8-9 16,4-5-1-16,-1-10-13 15,15 5-33-15,-2-7-83 16,27 2-3-16,0 0-2 15,0 0-5-15</inkml:trace>
  <inkml:trace contextRef="#ctx0" brushRef="#br0" timeOffset="5452.618">9640 4191 165 0,'27'-23'129'0,"-27"23"2"15,1-18 0 1,-24 22-103-16,-24 5-2 16,-1 17-1-16,-8-2-7 0,6 11-5 15,2-1-4-15,15 10 0 16,10 2-5-16,12 9 0 16,13 10-2-16,5 13-5 15,0 18 1-15,-1 18-3 16,-2 22 6-16,-10 14-8 15,-11 19 6-15,-9 11-6 0,-5 5 6 16,-7-2 3-16,-2-6 8 0,2-11-3 16,11-16 0-16,5-13 1 15,17-21 1-15,7-21-2 16,17-16-1-16,8-16-8 16,12-14-17-16,2-25-27 15,6-2-100-15,-3-14-3 16,-5-8-1-16,-10-10 0 15</inkml:trace>
  <inkml:trace contextRef="#ctx0" brushRef="#br0" timeOffset="7083.1715">8630 4939 100 0,'0'0'137'16,"15"-26"0"-16,5 16-4 15,2-6-67-15,14 9-52 16,6-2-6-16,6 3-16 16,4 9-29-16,-15-9-37 0,1 11-59 15,-12-2 1-15,-14 1-4 31,-12-4 62-31</inkml:trace>
  <inkml:trace contextRef="#ctx0" brushRef="#br0" timeOffset="7231.145">8617 5103 134 0,'-7'21'133'0,"7"-21"-2"15,34 15-9-15,-10-16-132 16,17-6-104-16,8-5-3 15,7-1-10-15,-3-3-8 16</inkml:trace>
  <inkml:trace contextRef="#ctx0" brushRef="#br0" timeOffset="8148.8013">10084 4750 137 0,'0'0'135'15,"-13"17"0"-15,13-17-1 16,9-14-98-16,1-11-12 16,15-4 4-16,0-11-17 15,3-8 1-15,5-4-8 0,-3 0 4 32,-4 2-2-32,-8 10-1 15,-3 6 0-15,-6 14 0 0,-9 20 0 16,0 0-2-16,11 28-2 15,-9 2-3-15,7 12-8 16,-1-5-7-16,10 12-25 16,-5-15-47-16,6 0-46 15,-1-15-7-15,-4-8 6 0,-14-11 16 16</inkml:trace>
  <inkml:trace contextRef="#ctx0" brushRef="#br0" timeOffset="8289.5385">10208 4558 187 0,'-26'-1'130'0,"12"2"3"16,14-1-9-16,20-3-111 16,11 5-30-16,8-8-44 15,10 3-59-15,7-3-8 16,5 3 0-16,-9-4-4 16</inkml:trace>
  <inkml:trace contextRef="#ctx0" brushRef="#br0" timeOffset="8602.0458">10708 4669 64 0,'17'52'125'0,"0"7"0"16,-4-3 2-16,0 5-52 0,-8-15-47 15,8 0 5-15,-13-17-10 16,4-9-7-16,-4-20-5 16,-6-13 0-16,-2-18-4 15,5-17 1-15,1-11-6 16,4-10 4-16,2-2-5 15,13 2 6-15,3 7-3 16,9 14 4-16,5 15-3 0,4 18 0 16,-3 18-2-1,-4 13 1-15,-6 13-2 16,-10 6-4-16,-7 4 3 16,-18-2-7-16,-6-2 3 15,-10-9-8-15,-5-6 0 0,-5-11-17 16,6-1-16-16,-7-15-71 15,19 3-26-15,-5-6 0 16,10 2-2-16</inkml:trace>
  <inkml:trace contextRef="#ctx0" brushRef="#br0" timeOffset="9047.4791">10347 5893 194 0,'11'30'145'15,"-6"9"-2"-15,-5 1-3 16,-1 5-124-16,-1 0-12 16,-3-2-7-16,5-1-29 15,-6-20-40-15,7 1-67 16,-1-23-4-16,5 14 3 16,-5-14 28-16</inkml:trace>
  <inkml:trace contextRef="#ctx0" brushRef="#br0" timeOffset="9798.4302">11439 4167 193 0,'0'0'135'0,"13"-20"0"15,13 10-3-15,6-11-105 16,19 8-5-16,4-4 0 16,11 4-10-16,-2 3-3 15,3 7-4-15,-11 9 0 0,-8 13 1 16,-14 15-3-16,-11 18 3 16,-10 16-3-16,-6 16 4 15,-7 15-2 1,-4 18-2-16,1 15-1 0,2 9-3 15,1 6 6-15,0 0-6 16,1 3 4-16,1 0-6 16,0 2 3-16,1-11 0 0,-3-5 1 15,-3-11 1-15,1-8 4 16,-2-8-2-16,-5-11 2 16,2-13-2-16,-1-15 1 15,-2-10 0-15,1-13 0 16,1-12-3-16,-4-11-6 15,1-11 1-15,11-13-2 16,-26 9 0-16,12-13-1 16,1-8-6-16,0 2-6 15,-8-9-14-15,21 19-29 16,-20-31-63-16,16 7-22 16,7-4 0-16,7-8-2 15</inkml:trace>
  <inkml:trace contextRef="#ctx0" brushRef="#br0" timeOffset="10141.8296">12452 5043 174 0,'25'-13'145'16,"1"4"-4"-16,4-7-3 15,11 5-124-15,2 2-26 16,-3-5-24-16,7 11-92 16,-14 0-7-16,-10 9-5 15,-23-6-1-15</inkml:trace>
  <inkml:trace contextRef="#ctx0" brushRef="#br0" timeOffset="10284.046">12465 5225 176 0,'-6'21'143'16,"6"-21"-3"-16,20 22-7 15,5-18-144-15,2-7-66 16,16 2-49-16,-2-3-11 16,-4 1-4-16</inkml:trace>
  <inkml:trace contextRef="#ctx0" brushRef="#br0" timeOffset="11243.1014">14260 4060 150 0,'18'-17'130'0,"-12"-2"1"16,-6 19-2-16,-19-29-89 15,2 25-2-15,-18-5-9 16,4 8-13-16,-7-2-8 16,-1 3-3-16,5 1-2 15,3 4-2-15,5 0-1 16,12 6-1-16,0 6 1 0,6 13 2 15,7 12-2-15,5 17 2 16,2 18-3 0,3 19 4-1,3 24-2-15,-1 23-2 16,2 17-1-16,-5 15 1 16,-1 8 4-16,-7 7-3 15,-5 4 6-15,-5-7-4 16,-4-8 12-16,2-17-3 0,-3-14 4 15,5-10-3 1,-2-14-1-16,5-18-2 16,1-9 2-16,3-9-3 15,3-7-8-15,3-3 2 0,-2-6-1 16,4-7-1-16,1-5 0 16,1-8 0-16,4-7-1 15,6-7 1-15,-1-11 0 16,7-5 0-16,1-6-4 15,2-8-4-15,-1-1-10 0,-3-12-27 16,9 5-104-16,-13-9-1 16,3-3-4-16,-9-3 2 15</inkml:trace>
  <inkml:trace contextRef="#ctx0" brushRef="#br0" timeOffset="12035.9766">15143 4210 190 0,'0'0'128'0,"-16"-1"-1"0,15-17-3 16,9-5-109-1,1-11-1-15,11-4-1 32,0-6-5-32,5-6 2 0,-3 1 0 15,-3 9 5-15,-1 5-4 16,-2 15 6-16,-2 10-7 15,-1 16-1-15,-4 13-3 16,3 12-6-16,-2 11-1 16,2 4-10-16,5 5 0 15,-5-5-13-15,10 6-17 0,-16-20-30 16,11 1-63 0,-11-17 1-16,-6-16-1 0,0 0 3 15</inkml:trace>
  <inkml:trace contextRef="#ctx0" brushRef="#br0" timeOffset="12182.503">15195 4115 189 0,'0'0'120'15,"0"0"-4"-15,18-7-32 16,6 1-106-16,17 2-72 16,0 1-9-16,-1 0-15 15,1 3 0-15</inkml:trace>
  <inkml:trace contextRef="#ctx0" brushRef="#br0" timeOffset="12757.1232">15180 4633 143 0,'8'22'133'0,"-7"-1"2"16,1 8-3-16,-2-7-79 0,0 8-37 16,-6-7 8-16,6-1-11 15,0-22-5-15,0 0-1 16,0 0-7-16,-10-35 5 15,11 3-6-15,8-2 6 16,3-5-7-16,5 1 6 16,9 7-5-16,1 6 3 15,4 12-1-15,3 9-1 16,-4 7-1-16,-3 8 0 16,-6 7-1-16,-8 2 1 0,-10 6 2 15,-7-3-2-15,-9-3 4 16,-5-3-5-16,-2-2 6 15,-3-5-6-15,7-4 2 16,16-6-2-16,0 0 1 16,0 0-1-16,12 11-1 15,15-5 1-15,4 3 0 16,2 2 0-16,-6 4 4 16,-5 0-2-16,-8 3 0 15,-14-1 2-15,-18 0 1 16,-6-4 0-16,-15-1-1 0,-2-5 2 15,-3-1-4-15,4-6-6 16,6 1-12-16,6-12-33 16,28 11-86-16,-3-18-1 15,21 8-3-15,15-6-1 16</inkml:trace>
  <inkml:trace contextRef="#ctx0" brushRef="#br0" timeOffset="13409.5563">16537 4551 181 0,'9'24'140'0,"-6"-4"-1"16,3 11-2-16,-11-2-101 0,14 10-12 15,-9-2 0-15,4-1-12 16,-8-4-1-16,4-6-6 16,-6-12-1-16,6-14 0 15,-16-1 0-15,12-18-1 16,-2-13-3-16,3-8 1 16,7-11-3-16,4-3 3 15,7-3-3-15,8 3 4 16,6 3-4-16,8 11 4 15,2 9-1-15,2 13 1 16,-2 10-1-16,-4 14 0 16,-9 9-2-16,-8 5 0 15,-11 6 0-15,-10 1 0 16,-12-1 0-16,-7-3 0 16,-6-4 0-16,2-6 1 15,0-4 1-15,2-5 0 16,6-1 0-16,18-3 0 15,0 0 0-15,4 19 2 16,14-5-4-16,8 5 1 0,5 4-2 16,4 0-11-16,3 6-8 15,-10-13-32-15,10 5-86 16,-20-11-6 0,3-1 5-16,-21-9-10 0</inkml:trace>
  <inkml:trace contextRef="#ctx0" brushRef="#br0" timeOffset="14128.3359">19774 4183 189 0,'-10'16'139'0,"10"-16"0"0,0 0-5 31,-1-29-57-31,10 9-69 16,9-11 2-16,5-2-3 15,4-6-5-15,2-1-3 16,0 4 4-16,-3 3-1 16,-6 7 2-16,-7 13 1 15,-13 13 0-15,0 0 1 16,7 31-3-16,-8 1-1 0,2 8-7 15,0 5-2 1,10 4-15-16,-5-10-19 0,12 7-42 16,-6-20-51-16,0-3-3 15,-12-23 1-15,0 0 2 16</inkml:trace>
  <inkml:trace contextRef="#ctx0" brushRef="#br0" timeOffset="14275.1942">19821 4148 191 0,'-18'-3'126'15,"18"3"1"-15,-13-5-3 16,13 5-100-16,23-12-34 16,11 13-46-16,11-6-59 15,0 0-10-15,1-2-1 16,6 1-4-16</inkml:trace>
  <inkml:trace contextRef="#ctx0" brushRef="#br0" timeOffset="14691.031">20305 4191 145 0,'4'38'125'16,"5"8"4"-16,-6 0-1 15,13 12-74-15,-19-13-11 16,13 8-3-16,-16-14-18 15,5-3-6-15,-5-16-4 16,6-20-3 0,-20 6-2-16,9-22-2 0,3-17-2 15,3-14-4-15,5-13 2 16,9-9-3-16,6-3 2 16,8 1-1-16,7 5 3 15,7 10-1-15,10 12 2 16,-4 18 0-16,4 19-1 15,-8 13 1-15,-7 14-1 16,-8 9-1-16,-11 6-1 16,-15 2 0-16,-12 1-1 15,-7-4-2-15,-7-3-5 0,-5-11-8 16,5 0-23 0,-6-21-44-16,16 5-56 15,5-10 0-15,13 6-2 0,11-13 0 16</inkml:trace>
  <inkml:trace contextRef="#ctx0" brushRef="#br0" timeOffset="15169.3819">20794 4567 299 0,'-10'39'144'0,"-4"-8"-1"15,8 4-6-15,3-8-129 16,2-2-4-16,2-11 4 0,-1-14-10 15,0 0 0 1,14-23 4-16,-11-7-5 0,2-9 4 16,-1-6-2-16,5-5 3 15,-2 1-2-15,10 5 3 16,-2 10-1-16,8 8-1 16,1 11 0-16,-2 11 0 15,0 13-2-15,-10 8 1 16,-3 6-2-16,-5 3 1 15,-12 0 0-15,-2-1 1 0,-5-5-2 16,-2-4 2-16,4-8 0 16,13-8-1-16,0 0 1 15,0 0-1 1,0 0 1-16,26-7-2 0,-1 9 1 16,4 3 0-16,-1 7-1 15,-3 2 2-15,-10 6-2 16,-8 2 0-16,-10 3 5 15,-8-2-4-15,-14-2 4 16,-1 0-5-16,-7-6 0 16,2-6-16-16,11 1-17 15,-1-17-50-15,21 7-53 16,-3-17-3-16,21 1 0 0,4-7 0 16</inkml:trace>
  <inkml:trace contextRef="#ctx0" brushRef="#br0" timeOffset="15579.8672">21210 4545 271 0,'-2'16'139'0,"-5"10"4"16,-8 0-5-16,4 6-121 0,1-4 2 16,7 1-14-16,11-6-4 15,-1-7-12-15,15-7 3 16,-2-12-7-16,8-7 0 15,-6-10 4-15,1-3-3 16,-7-6 9-16,-6 0-2 16,-9 0 9-16,-6 3-2 15,0 4 6-15,-3 8-1 16,8 14-1-16,0 0 1 16,0 0 0-16,12 9-2 15,6 9 0-15,3 5 3 16,1 2-4-16,-4 1 7 15,-1 0-5-15,-8-6 7 0,3-1-6 16,-12-19 7-16,2 19-7 16,-2-19-1-16,2-15 5 15,3-2-9-15,1-5 3 16,9-2-10-16,0-4 1 16,10 4-13-16,-3-4-9 15,10 15-27-15,-9-5-63 16,8 12-19-16,-5-1-4 15,2 8 6-15</inkml:trace>
  <inkml:trace contextRef="#ctx0" brushRef="#br0" timeOffset="15927.9406">21943 4541 184 0,'0'0'137'16,"0"0"6"-16,-31 8-7 15,3 13-71-15,-8-11-36 16,9 11-6-16,2 1-17 15,8 0-15-15,16-1-1 16,3-6-3-16,14-7 0 16,5-9 1-16,5-6 6 15,0-9 4-15,-4-6 4 0,1 2 9 16,-5 0 0-16,-2 8 3 16,-16 12-1-16,18 12 0 15,-13 14-3 1,-2 13-7-16,-1 13 0 0,0 8-5 15,-4 7 2-15,-3 3-3 16,-10-2 3-16,-6-9-2 16,-5-11 2-16,-4-11 0 15,-4-12-1-15,-2-15-3 16,6-7-10-16,-4-19-26 16,19 6-97-16,-5-9-5 15,7 8-1-15,-2-2-3 0</inkml:trace>
  <inkml:trace contextRef="#ctx0" brushRef="#br0" timeOffset="17689.7628">15431 6239 142 0,'-27'26'149'0,"-6"13"-1"0,2 14-3 15,1 2-64-15,15 13-65 16,13-2 1-16,17-4-2 16,18-16-14-16,15-18-1 15,11-21 0-15,6-18 0 16,-6-17 0-16,-9-17 0 15,-18-11-7-15,-15-3 4 16,-26 0-3-16,-20 10 3 16,-20 8-4-16,-5 14 3 15,-4 11-6 1,3 9 2-16,16 18-8 16,9-2-28-16,36 13-46 15,18-4-43-15,25-3-1 0,15-5-3 16</inkml:trace>
  <inkml:trace contextRef="#ctx0" brushRef="#br0" timeOffset="17987.8866">16401 6274 151 0,'-1'15'152'0,"-16"16"3"15,-21 9-1-15,-7 18-60 16,-6-3-64-16,12 11-2 15,8-7-4-15,23-3-15 16,17-9-7-16,22-17-5 0,24-16-6 16,11-18-1-16,9-15-2 15,-1-17 2-15,-6-11 0 16,-19-10 1-16,-18 0-3 16,-22-1 11-16,-27 6-5 15,-14 10 2-15,-18 12-3 16,-1 11 0-16,-1 16-16 15,4 5-28-15,25 12-70 16,12 8-21-16,20-4 5 16,21-2-1-16</inkml:trace>
  <inkml:trace contextRef="#ctx0" brushRef="#br0" timeOffset="18254.5659">17237 6310 214 0,'5'14'153'15,"-31"9"3"-15,-11 15-5 16,-19-4-77-16,10 15-57 16,-3 2 7-16,19-1-6 15,16-6-13-15,23-11-5 16,25-13-3-16,16-13-2 0,10-15 1 16,6-13-1-16,-1-10 1 15,-12-13-1 1,-10-3-3-16,-18-1 7 15,-25 8-9-15,-22 2 0 0,-12 18-17 16,-23 0-45-16,1 14-75 16,-1 10 0-16,10 6 2 15,14 2-8-15</inkml:trace>
  <inkml:trace contextRef="#ctx0" brushRef="#br0" timeOffset="18669.4932">21290 5921 272 0,'-12'63'147'0,"5"7"-4"16,-6-9-14-16,8 8-124 16,5-5-7-16,3-14-20 15,15-1-49-15,-8-21-69 16,9-14-1-16,1-18-1 16,2-19-8-16</inkml:trace>
  <inkml:trace contextRef="#ctx0" brushRef="#br0" timeOffset="19409.5478">22388 3672 264 0,'26'-24'136'0,"7"-8"-4"16,17 6 0-16,2-9-109 15,22 12-2-15,7 1 1 16,7 15-8-16,-1 9-5 15,1 19-2-15,-11 18-2 16,-15 22-6-16,-19 24 0 16,-9 29 1-16,-19 25-2 0,-4 16 0 15,-9 20 1 1,-8 14 0-16,1 7 0 16,5 5 6-16,-2-4-2 15,8-5-2-15,1-7 3 0,-1-8-2 16,1-6 1-16,6-13-4 15,-2-9 2-15,-1-8-3 16,8-5 0-16,-3-13 1 16,4-12-1-16,-1-16 0 15,0-14 0-15,-1-15 1 16,-2-12 1-16,-5-15 1 16,-9-15-1-16,-1-8 0 15,0-16 0-15,-14 6 1 16,-4-11-1-16,-2 1 0 15,-10 0 1-15,-3 2-2 16,-6 2 1-16,-8 3-1 0,1 3-2 16,0 0-4-16,2 4-7 15,2-7-11-15,16 8-34 16,0-11-90-16,26 0 2 16,0 0-5-16,0-19 5 15</inkml:trace>
  <inkml:trace contextRef="#ctx0" brushRef="#br0" timeOffset="20360.5969">23806 3668 208 0,'23'-15'127'0,"-17"-1"-5"16,-6 16 4-16,-19-24-89 0,3 22 0 15,-14-5-5-15,5 13-14 16,-7 4-7-16,3 12-3 16,0 8-4-16,7 16-6 15,7 16 1-15,11 23-1 16,12 28-2-16,10 21 1 16,13 21-1-16,3 18-1 15,7 17 0-15,6 11 4 0,-5 4-2 16,2-2-3-16,-13-4 4 15,-8-8-1 1,-6-11 3-16,-9-13-2 16,-9-15 5-16,-6-14-2 0,-1-15 3 15,-1-18 0-15,1-22 0 16,10-17-1-16,7-21-1 16,10-17-2-16,9-10-4 15,1-17-5-15,12-5-5 16,-4-12-12-16,10 6-26 15,-16-10-71-15,3 8-18 16,-9-4 1-16,-8 3 1 16</inkml:trace>
  <inkml:trace contextRef="#ctx0" brushRef="#br0" timeOffset="21666.2838">24001 4187 124 0,'-4'15'119'0,"4"-15"1"0,-11 13-2 16,11-13-74-16,0 0-17 15,-18-29 1-15,17 6-10 16,0-11-10-16,-1-3-4 0,2-5 2 15,2-3 1-15,0 1 1 16,4 5 2-16,6 5-2 16,1 10 3-16,3 12-7 31,5 12 0-31,-3 9-2 0,1 7-3 16,-2 6-2-16,-4 2-1 15,-7 2 1-15,-9-1-1 16,-4-4 5-16,-6-3 0 15,-5-5 1-15,1-5-1 16,2-3 1-16,2-5-1 16,13 0-1-16,0 0 0 0,0 0-2 15,32-9 1-15,-2 10-1 16,1 2 0-16,3 6-1 16,-5 1 2-16,-2 3-1 15,-10 0 0-15,-7 3 2 16,-8-3 1-16,-2-13 0 15,-28 19 0-15,9-14 1 16,-7-3-2-16,0-1 0 16,-1-2-2-16,6 1-11 15,-1-6-14-15,22 6-21 0,-17 9-65 16,17-9-12-16,0 0-1 16,22 18-2-16</inkml:trace>
  <inkml:trace contextRef="#ctx0" brushRef="#br0" timeOffset="22099.4453">24450 4705 182 0,'-10'29'130'0,"3"0"-1"16,-5-16 0-16,12-13-93 15,0 0-2-15,-11-16-6 16,6-17-16-16,5-12-1 16,-3-18-5-16,-1-15 0 15,4-9-3-15,1-1 1 0,3 4-2 16,9 9 3-16,11 12-1 15,8 17-1-15,7 20 1 16,5 23 0 0,-2 19-2-16,-2 13 2 0,-6 5-3 15,-13 8 0-15,-15 3-1 16,-15-3 1-16,-12-6-2 16,-10-9-1-16,-5-8-1 15,-7-12-4-15,8-1-10 16,-5-13-20-16,21 12-36 15,-1-9-62-15,20 4-2 16,3 15-2-16,16 5 2 16</inkml:trace>
  <inkml:trace contextRef="#ctx0" brushRef="#br0" timeOffset="23143.4535">24538 5738 232 0,'11'28'141'16,"-13"1"-1"-16,5 9-2 15,-7 6-123-15,4 6-3 31,-2-1-4-31,0-3-12 16,2-1-15-16,-6-16-15 16,10 3-34-16,-12-18-69 15,8-14 0-15,0 0-3 0,-8-16 4 16</inkml:trace>
  <inkml:trace contextRef="#ctx0" brushRef="#br0" timeOffset="24226.9512">24615 3476 211 0,'-4'-23'125'0,"8"4"2"16,8-1-2-16,8 13-93 0,1-2 0 16,16 16 0-16,-6 6-13 15,8 12-5-15,-3 6-2 16,4 11 0-16,-5 6-4 16,0 7 3-16,-1 7-6 15,0 8-2-15,-3 8 1 16,-1 13-1-16,-1 12-2 15,-1 12 0-15,-5 15-3 16,-2 11-2-16,-8 14 4 16,-1 9 0-16,-7 6-1 15,-8-4-4-15,0-3 4 16,-10-4-5-16,1-9 5 16,2-8-1-16,-1-15 1 0,5-12-4 15,3-11 5-15,6-9-1 16,2-7 1-16,5-7-1 15,2-6 0-15,0-6 0 16,1-4 1-16,-3-3 0 16,-4-6-1-16,0-1 2 15,-4-4-4-15,-2-5 3 16,0-6-1-16,0-2 0 16,0-8 0-16,0-4 1 15,2-3-1-15,-2-7 1 16,2-1 1-16,-1-2-1 15,-1-13-1-15,-3 20 2 0,3-20 0 16,-7 17 0-16,7-17 0 16,-18 20-4-16,2-10 6 15,5 0-5-15,-5-1 4 16,3 1-4-16,-3-3 4 16,2 1-7-16,-1-5 3 15,15-3-3-15,-17 4-8 16,17-4-6-16,0 0-50 15,-12-10-72-15,12 10-5 16,0-18 0-16,4 5-1 16</inkml:trace>
  <inkml:trace contextRef="#ctx0" brushRef="#br0" timeOffset="63105.3059">2254 8980 77 0,'-10'16'137'15,"1"-3"0"-15,9-13-1 16,-13 13-79-16,9-27-34 16,8-4 0-16,6-15-2 31,6-10-10-31,2-10-5 0,3-5 1 15,3-3-3-15,-4 5 2 16,0 4-2-16,-1 12 2 16,-6 9-2-16,-2 21 4 15,-11 10-2-15,20 32-3 0,-12 7 3 16,2 11-3-16,4 7-2 16,3 6-4-16,1 4-4 15,-1-10-12-15,9 0-15 0,-15-24-33 16,9-2-69-16,-16-18-9 15,-4-13-1-15,-14-8 18 16</inkml:trace>
  <inkml:trace contextRef="#ctx0" brushRef="#br0" timeOffset="63261.6667">2244 8901 87 0,'-20'1'134'15,"20"-1"1"-15,0 0-2 16,17-1-90-16,14-2-25 15,9-4-10-15,6-2-26 16,12 9-51-16,-3-4-61 16,-2 2-4-16,-7 2 0 0,-6 3 62 15</inkml:trace>
  <inkml:trace contextRef="#ctx0" brushRef="#br0" timeOffset="63670.6508">2880 9218 111 0,'12'44'135'16,"-1"3"2"-16,4-1 0 16,-8-8-103-16,9 1-11 15,-7-13 3-15,4-2-9 16,-13-24-2-16,7 15-5 15,-13-28-7-15,0-12 0 16,-10-16-4-16,6-14 2 16,-2-13-2-16,0-6 1 15,10-2-2-15,6 1 1 16,11 8 6-16,9 13-4 16,9 10 4-16,8 18-3 0,3 18 1 15,1 11-2-15,-2 11 1 16,-6 11-1-16,-13 5-2 15,-9 3 1-15,-15 3-2 16,-15-3 0-16,-3 0-5 16,-12-8-3-16,2-2-11 15,-11-17-20-15,17 7-28 16,-6-16-56-16,28 3-16 16,-15-10 0-16,15 10 35 15</inkml:trace>
  <inkml:trace contextRef="#ctx0" brushRef="#br0" timeOffset="63893.7026">3575 9151 159 0,'14'-2'147'0,"13"1"-2"31,10-1-4-31,7 7-107 0,2-3-54 16,-4-3-76-16,-1 4-38 15,-8 1-11-15,-15 2-1 16</inkml:trace>
  <inkml:trace contextRef="#ctx0" brushRef="#br0" timeOffset="64038.6086">3555 9360 135 0,'0'0'146'0,"17"16"-3"16,15-16-17-16,7-12-120 15,15 1-143-15,-1-1-2 16,1-4 0-16,-2 2-1 16</inkml:trace>
  <inkml:trace contextRef="#ctx0" brushRef="#br0" timeOffset="65154.7851">5108 8308 82 0,'-17'-22'126'15,"-9"-2"0"1,-11 5 0-16,-8 7-105 16,-3 5-3-16,0 13 3 0,7 1-1 0,6 13-5 15,6 4-4-15,15 12 0 16,5 4-2 0,10 13 2-16,7 17-1 15,7 18-2-15,6 23 2 0,5 20 0 16,-4 19 2-16,7 15 1 15,-8 11 1-15,1 13 1 16,-5-6-4-16,-2 0 0 16,-4-13 0-16,0-7 0 15,-6-8-5-15,1-5 0 16,0-12-3-16,1-6 0 16,-6-10-1-16,0-2 2 15,1-4-3-15,-4-8 3 0,1-10-3 16,1-6 2-16,0-7-3 15,3-7 1-15,4-6-1 16,-3-7 2 0,7-7-3-16,-2-5-2 0,1-4 1 15,-5-4-1-15,-1-3 0 16,1-4-2-16,-3-2 0 16,-4-5-1-16,2-3 2 15,-1-5 0-15,1-3 0 16,1-6 0-16,1 1 0 15,-2-15 2-15,6 23 0 16,-6-23 1-16,9 26 1 0,-7-9 1 16,-1 3 0-16,0 4 0 15,0 0 0-15,1 2 1 16,-1 0-1 0,3-1 2-16,-4-4-2 0,6 2 2 15,2-4-2-15,-3-3 2 16,-5-16-2-16,15 23 0 15,-15-23 0-15,18 16 0 16,-18-16-1-16,13 10 0 16,-13-10 0-16,13 6 0 15,-13-6 2-15,14 3-1 16,-14-3 1-16,25 0-2 16,-10-3 1-16,9 1 0 0,-1-1-1 15,2 2-1-15,3 1-1 16,0-1 0-1,-2 1-3-15,-3 0-2 16,-2 2-8-16,-10-7-18 0,10 10-55 16,-21-5-57-16,17-14 1 15,-17 14-6-15,0-27 2 16</inkml:trace>
  <inkml:trace contextRef="#ctx0" brushRef="#br0" timeOffset="66892.6338">12865 8169 1 0,'0'0'121'0,"17"-11"5"0,-3-1 0 15,8 2-72-15,10 7-18 16,-1-5 1-16,9 9-7 16,0-4-14-16,6 5-6 15,-4-1-1-15,0 5 0 16,-4-2-2-16,-2 5 1 15,-9-2 0-15,-2 5 1 16,-12 5 0-16,0 9 2 16,-10 9-2-16,2 11 2 0,-5 10-4 15,1 19-2-15,-2 12 3 16,5 14-4-16,-2 17 2 16,6 10-2-16,-4 8 7 15,5 7-2-15,-2 5 4 16,2 4 2-16,-8 2-7 15,2 4 8-15,-6-4-4 16,2 0-1-16,-3-2-7 0,-1-1 3 16,2-5-2-16,-2-5 0 15,2-8 1-15,3-6-5 16,0-11 1-16,3-8 2 16,-2-9-1-16,3-3 1 15,-4-10-4-15,3-5 2 16,-3-6-2-16,2-4-1 15,-1-6-2-15,-1-5 1 16,-1 4 0-16,-1-5-3 16,2-4 1-16,0-3-1 15,0-3 2-15,0-3 1 16,2 0 2-16,-2-3-1 16,1-9 0-16,-1-3 2 0,2-3-1 15,-2-7 0-15,0-3 0 16,1 0 1-16,-1-18-1 15,3 24 1-15,-3-24-1 16,1 17 1-16,-1-17 0 16,0 20-1-16,0-20 0 15,0 20 1-15,0-20-2 16,-1 19 1-16,1-19 0 16,0 0 0-16,-4 14 0 15,4-14-1-15,0 0 2 16,0 0 0-16,0 0 0 15,0 0-1-15,-17 15 0 0,17-15 1 16,-14 6 0-16,14-6 0 16,-23 8 0-16,10-3 0 15,-6-3 1 1,2 1 0-16,-5 0-1 0,0 0-1 16,4 0-1-16,-7-3-2 15,8 0-2-15,-2-1-2 16,6 2-4-16,-3-4-3 15,16 3-7-15,-18-6-13 16,18 6-37-16,0 0-77 16,0 0 3-16,-18-17-2 15,18 17 4 1</inkml:trace>
  <inkml:trace contextRef="#ctx0" brushRef="#br0" timeOffset="68652.6197">14073 8216 1 0,'19'-25'76'15,"-1"12"44"-15,-18-4-1 16,-9 1-58-16,-9 13-29 15,-16 0 3-15,3 10 0 0,-10-5-10 16,4 8-8-16,2-3-3 16,5 6 0-16,3 0-3 15,14 7-1-15,1 2-2 16,10 7 1-16,1 8-2 16,3 11 1-16,5 7-3 15,3 17 0-15,-2 14 3 16,7 21-1-1,2 19 1-15,8 15 3 0,2 16 1 16,6 17 2-16,0 10-2 16,4 5 5-1,0 6-6-15,-3-2 2 16,-1-6-1-16,-6-3-4 0,-8-8-3 16,-2-8-1-16,-8-17 2 15,0-2-3-15,-9-15 0 16,3-11 3-16,0-14-1 15,4-8-1-15,-4-16-1 16,7-7-1-16,-2-10-3 16,6-7 1-16,-3-9-1 15,-2-6-3-15,3-3 2 16,-3-5-1-16,-5-4 0 16,-3 1 3-16,-2-1 0 15,-5 0 1-15,0 0-1 16,-2 2 3-16,0-2-2 0,-2 3 1 15,3 1-1-15,0 1 2 16,1-5-2-16,5-1 0 16,1-5 0-16,0-4-1 15,4-2 1-15,-1-6 0 16,-3-16-1-16,15 14 0 0,-15-14-1 16,16 6 3-16,-16-6-3 15,19 0 0-15,-19 0-3 16,16-1 0-16,-16 1-5 15,25 0-1-15,-7 0-7 16,-5-6-8-16,9 12-20 16,-22-6-47-16,31-15-52 15,-14 9-2-15,-4 1 3 0,-13 5-2 16</inkml:trace>
  <inkml:trace contextRef="#ctx0" brushRef="#br0" timeOffset="69778.9439">14860 8419 114 0,'7'-13'130'0,"2"-6"1"16,14-1-27-16,9 13-78 16,0 3-4-16,13 11-2 15,-5 4-13-15,-1 10-6 16,-13 4-1-16,-7 10 3 0,-16-2 1 16,-12 3 3-1,-16-2-1-15,-6-4 4 16,-8-7-1-16,0-4 2 15,3-8-2-15,6-2-1 0,9-5-3 16,21-4-1-16,0 0-1 16,25 18-3-16,2-4 1 15,11 3-6-15,-2 5 6 16,2 2-6-16,-7 5 6 16,-10 2-4-16,-15-3 5 15,-7 3-3-15,-15-8 4 16,-11-1 2-16,-8-5-2 15,-5-4 2-15,1-3-3 16,1-4-1-16,4-2-8 16,4-3-8-16,19 7-25 15,11-8-36-15,0 0-66 0,0 0 0 16,28 10 0-16,0 6 63 16</inkml:trace>
  <inkml:trace contextRef="#ctx0" brushRef="#br0" timeOffset="70189.2025">14927 9695 212 0,'10'17'142'0,"15"-16"-2"16,14-2-1-16,14-1-115 16,1-6-6-1,11 5 0-15,-8-3-11 0,-7 5-5 31,-6 5 1-31,-18 10 1 16,-14 9 1-16,-16 12 2 16,-13 6 1-16,-5 9 1 15,-4 5-1-15,0 1-1 16,0 3-10-16,7-7-11 0,7 3-34 0,0-16-73 31,15-4-24-31,0-9-2 16,-1-9 2-16</inkml:trace>
  <inkml:trace contextRef="#ctx0" brushRef="#br0" timeOffset="70672.8401">15219 10852 252 0,'-21'16'151'16,"-1"5"-3"-16,6 8 1 15,-1-9-115-15,13 19-26 16,4-3 0-16,11 0-3 16,10-10-3-16,10-10-5 15,8-11 2-15,5-13-1 16,3-8 1-16,-4-12 0 15,-5-8 1-15,-11-5 2 16,-10-1-2-16,-13 5 1 0,-17 6-2 16,-12 7-2-16,-14 11-4 15,-1 3-10-15,-2 20-26 16,-6-1-82-16,11 9-17 16,5 4-5-16,5 1 1 15</inkml:trace>
  <inkml:trace contextRef="#ctx0" brushRef="#br0" timeOffset="71111.9456">15334 11719 219 0,'14'20'150'0,"-4"7"-2"16,-1 18 3-16,-5 3-85 15,3 11-50-15,-2-3-4 16,8 1-7-16,-4-6-15 15,-1-12-11-15,9-1-39 0,-12-25-87 16,-5-13-3 0,0 0-1-16,4-15-2 15</inkml:trace>
  <inkml:trace contextRef="#ctx0" brushRef="#br0" timeOffset="72250.1561">15544 8027 54 0,'25'-9'126'15,"13"7"5"-15,5-3-3 16,18-2-73-16,7 9-33 15,1 1 1-15,6 9 1 16,-7 1-8-16,-5 14-2 16,-11 12-1-16,-8 22 0 15,-16 18-5-15,-9 21 2 16,-7 19 1-16,-7 21 0 16,-5 18 0-16,1 9 1 15,-1 6-1-15,3 3-1 0,2 0 0 16,0-4 3-16,2-3-4 15,3-5-2-15,-1-1 0 16,-1-3-4-16,-3-2 0 16,3-5-2-16,0-8 0 15,-1-6-2-15,0-6 1 16,-4-8 3-16,2-11-3 16,3-10 3-16,-3-10-3 15,0-10 4-15,3-8-3 16,-4-5-1-16,5-5-1 15,0-4-1-15,-3-6 1 16,1-2-2-16,-2-4 2 16,1-2-2-16,-4-2 1 0,3-1 2 15,-1-6 1-15,0-2 0 16,0-1-2-16,0-2 2 16,-1 2-2-16,4-3-1 15,-1 0 0-15,-2-1 1 16,2-1-3-16,0 0 3 15,-3-4-1-15,-1-1 2 16,2-3-2-16,1-4 2 16,-2-5 0-16,-3-14 1 15,5 21 1-15,-5-21 0 0,0 0 1 16,-6 14 0 0,6-14 0-16,-16 3 1 0,0-3 0 15,0 1-1-15,-1 1-4 16,-2-2-2-16,0 3-8 15,-3-6-14-15,22 3-61 16,-30 1-64-16,16-2 2 16,-3-8-6-16,0-1 2 15</inkml:trace>
  <inkml:trace contextRef="#ctx0" brushRef="#br0" timeOffset="163712.2649">11982 8472 93 0,'-13'-5'141'0,"13"5"1"15,-14 23 4-15,0-2-96 16,15 26-13-16,-8 2 5 16,7 17-18-1,-6 3-7 1,2 9-8-16,1 0-2 16,0-4-8-16,-3-8-3 15,0-15-7-15,7-8-20 16,-7-27-33-16,6-16-63 15,15 3-23-15,-10-27-1 0,5-3 0 16</inkml:trace>
  <inkml:trace contextRef="#ctx0" brushRef="#br0" timeOffset="164059.1535">12243 8657 191 0,'5'23'149'0,"-10"8"2"16,-7 7-3-16,-12 9-122 16,23 6-14-16,-1-1 6 15,16 0-11-15,3-13-3 0,15-10-1 16,9-13-3-16,6-16 1 16,1-15 0-16,1-12-1 15,1-12 2-15,-10-10 5 16,-13-3-5-16,-13 0 4 15,-14 1-3-15,-14 10 4 16,-13 4-4-16,-12 11 3 16,-13 11-8-16,0 9-5 15,-3 12-5-15,2-2-18 16,18 18-48-16,-1-4-78 16,20 0 1-16,8-1-2 15,18-3 8-15</inkml:trace>
  <inkml:trace contextRef="#ctx0" brushRef="#br0" timeOffset="164860.3334">12324 9598 129 0,'15'-15'140'0,"-15"15"5"16,4-14-3-16,-36 8-70 16,4 16-31-16,-22-4-4 15,-2 13-11-15,-7-3-14 16,2 2-3-16,3 0-4 16,11-1 0-16,10-2-3 0,10-1-1 15,11 3-1-15,12 2 1 16,4 4-1-16,5 2 0 15,0 2 0-15,1 3 1 16,-7 2-2-16,0 0 3 16,-3-6-2-16,-3-2 0 15,0-6-1-15,3-18 2 16,-13 20-2-16,13-20 1 16,0 0-2-16,0 0 2 15,0 0-1-15,27-3 1 16,-4 4-1-16,10 4 0 15,6 3 1-15,9 3 0 0,-2 3 0 16,0 5-1-16,-1 1 1 16,-10 3 1-16,-14 0 1 15,-20 3 2-15,-15 0 0 16,-16 0 1-16,-14-1 1 16,-9 0 1-16,-4-1-2 15,-2-3 0-15,7 1-9 16,13-9-9-16,20 6-21 15,-1-17-77-15,20-2-37 16,26 8-9-16,3-8 8 16</inkml:trace>
  <inkml:trace contextRef="#ctx0" brushRef="#br0" timeOffset="165426.0318">12111 10869 196 0,'-12'-12'144'16,"-1"15"2"-16,-4 7 3 0,-10 3-92 15,11 22-21-15,-10 0-5 16,13 11-10-16,-2 0-10 16,11 0-4-16,9-5-2 15,13-8-3-15,17-12-3 16,7-15-2-16,14-19 4 16,3-13-1-16,2-11 0 15,-5-9 1-15,-8-6 0 16,-14-3-1-16,-16 3 3 15,-15 6 0 1,-21 14-3-16,-19 12 1 16,-7 11-2-16,-12 12-3 15,2 13-4-15,-3 5-6 0,9 11-13 16,-4-6-18-16,22 15-40 16,4-13-64-16,15-2 2 15,6-2-1-15,8-1 0 16</inkml:trace>
  <inkml:trace contextRef="#ctx0" brushRef="#br0" timeOffset="165925.0712">12198 11671 153 0,'0'0'146'0,"0"0"0"16,10 19 4-16,-10 3-72 15,12 22-42-15,-14 3-3 16,12 12-9-16,-8 1-11 16,2 5-7-16,-3-6-1 15,3-5-9-15,0-8-3 16,-4-17-16-16,5-2-45 16,-5-27-82-16,0 0-3 15,0 0-2-15,0-21-4 16</inkml:trace>
  <inkml:trace contextRef="#ctx0" brushRef="#br0" timeOffset="166723.8718">6694 11725 256 0,'-47'18'154'0,"-9"11"-6"16,7 16 4-16,-3 0-128 15,22 10-11-15,9-5 2 16,29-2-8-16,18-12-7 15,21-10-5-15,20-12 0 0,2-15-5 16,9-12 4-16,-6-13 2 16,-12-9-1-16,-13-11 4 15,-20-5 0-15,-20 1 4 16,-22-1-1-16,-14 7 3 16,-16 3-1-16,-3 10-2 15,-2 7-2-15,0 11-6 16,13 12-12-16,4-2-28 15,33 3-94-15,-14 26-6 16,32-4 1-16,8-1-6 16</inkml:trace>
  <inkml:trace contextRef="#ctx0" brushRef="#br0" timeOffset="167148.1034">8557 11777 272 0,'-30'10'156'16,"-18"3"-7"-16,-5 10 1 15,-16 1-121-15,16 11-19 16,-3-2 1-16,22 3-7 16,11-1-7-16,24-5-6 15,26-2 2-15,13-11-5 16,19-9 3-16,-1-12 0 16,14-10 3-16,-6-11 3 15,-4-8 2-15,-16-5 5 0,-13-3-2 16,-17 0 5-16,-17 4-2 15,-12 8 2-15,-21 7-6 16,-10 8-7-16,-5 9-14 16,-6 0-29-16,16 12-81 15,-1-1-14-15,22 2 0 16,18-8-4-16</inkml:trace>
  <inkml:trace contextRef="#ctx0" brushRef="#br0" timeOffset="167624.6755">10195 11766 219 0,'0'0'137'16,"0"0"10"-16,0 0-42 16,-15 18-49-16,-24-1-6 0,10 18-11 15,-16-2-15 1,12 7-10-16,4-1-2 15,14 3-7-15,17-9-2 16,18-5-2-16,23-12 0 0,17-11-4 16,9-9 2-16,7-13-1 15,2-8-1-15,-2-9 7 16,-14-7-3-16,-11-4 2 16,-25-1-2-16,-25 2 3 15,-25 6-2-15,-18 11 1 16,-19 9-7-16,-13 11-8 15,1 20-19-15,-14 0-55 0,13 23-69 16,10 3-3-16,18 7-2 16,9 3-2-1</inkml:trace>
  <inkml:trace contextRef="#ctx0" brushRef="#br0" timeOffset="193251.9969">6166 8654 111 0,'-27'-13'142'15,"-8"23"0"-15,-8 12 3 16,-11 5-76-16,3 17-45 16,-2 5-2-16,18 3-6 15,13 0-7-15,22-3-9 0,22-9-4 16,14-12-6-16,21-5-13 15,2-22-22-15,8 2-41 16,-7-15-58-16,-6-8 0 31,-13-1 1-31,-13-7 63 0</inkml:trace>
  <inkml:trace contextRef="#ctx0" brushRef="#br0" timeOffset="194480.3956">6704 8633 36 0,'-20'-13'128'0,"20"13"-3"16,-3-19 5-16,3 3-88 15,16 7-4 1,1-5-4-1,13 5-16-15,-4 2-11 16,4 6-2-16,-4 5-2 16,-1 7-1-16,-14 7-1 15,-2 3 3-15,-18 8 2 16,-4 2-3-16,-7-3 5 0,-3-2-4 16,-5-5 4-16,2-4-5 15,5-7 3-15,8-4 0 16,13-6-4-16,0 0-2 15,16-3 0-15,6 6 1 16,5 4-1-16,3 6 0 16,0 4 0-16,-7 6-4 15,-3 5 6-15,-15 2 3 16,-9-2 0-16,-10 0 0 16,-12-3 0-16,-11-3 1 0,-3-7-1 15,0-3-3-15,-4-5-8 16,5-10-13-16,17 2-32 15,2-11-67-15,22-5-24 16,16-3 1-16,10-5-3 16</inkml:trace>
  <inkml:trace contextRef="#ctx0" brushRef="#br0" timeOffset="194760.8007">7092 8721 215 0,'-12'24'147'16,"3"5"-1"-16,0 1-2 16,9 5-129-16,4-8 0 15,13 2-7-15,12-13-4 16,10-9-3-16,7-8 0 16,6-11-1-16,0-6 0 15,-4-13 6-15,-9-2-7 16,-14-4 4-16,-12 2-4 0,-21 5 4 15,-15 5-4-15,-12 6 1 16,-12 11-9-16,-6 5-14 16,3 14-19-16,2-2-71 0,16 3-32 15,19-1-4-15,13-11 4 16</inkml:trace>
  <inkml:trace contextRef="#ctx0" brushRef="#br0" timeOffset="205409.0413">8269 8846 184 0,'0'0'144'16,"0"0"0"-16,13 4-4 0,5-8-120 31,15 1-14-31,6-1-9 0,6-5-14 16,13 5-30-16,-9-9-22 15,6 7-41-15,-14-1-27 16,-7-2-4-16,-9 4 28 16</inkml:trace>
  <inkml:trace contextRef="#ctx0" brushRef="#br0" timeOffset="205768.748">9035 8576 141 0,'-2'-14'140'0,"-13"7"-4"16,-11 4 2-16,-16 3-105 15,6 13-6 1,-6 0-7-16,7 7-9 0,8 0-5 16,14 3-5-16,14 5-3 15,18-4-6-15,17 4 2 16,11-4-4-16,6 2 3 16,-1 0-3-16,1 0 4 15,-13 1 2-15,-15-3 6 16,-16-1 2-16,-22-5 2 15,-13 1 0-15,-13-7 0 0,-10-5-4 16,2-4-8-16,3-8-18 16,11 4-37-16,13-8-75 15,13-5-3-15,21 0 1 16,12-5 17-16</inkml:trace>
  <inkml:trace contextRef="#ctx0" brushRef="#br0" timeOffset="206215.7043">9315 8545 82 0,'0'0'128'16,"-12"-16"4"-16,12 16-5 0,29-15-82 15,-3 7-22-15,12 6-1 16,-1 1-7 0,1 5-11-16,-2 5-5 15,-11 4 2-15,-11 4 2 0,-14 3 1 16,-15 0 1-16,-9 1 1 16,-4-3 0-16,-3-2 1 15,1-3-2-15,8-3-1 16,6-1-2-16,16-9-2 0,12 17 1 15,7-5-6-15,14 2 4 16,-2 2-4-16,4 4 5 16,-7 2-6-16,-3 3 6 15,-13-1-5-15,-15-2 5 16,-12-2-1-16,-11-1-3 16,-12-5-6-16,-2-1-14 15,-4-11-29-15,14-7-71 16,2-1-8-16,18-11-4 15,18-2 22-15</inkml:trace>
  <inkml:trace contextRef="#ctx0" brushRef="#br0" timeOffset="206465.7895">9750 8631 181 0,'-10'25'142'15,"-12"9"1"-15,-3 2-4 16,-1 3-114-16,13 5-9 15,9-10 3-15,17-5-18 16,12-13-2-16,12-12-2 16,10-11 0-16,1-13 1 15,-1-9-2-15,-13-6 6 16,-11-2-5-16,-15-1 6 16,-17 5-7-16,-17 3-1 15,-4 13-22-15,-19 1-31 0,10 13-78 16,0 9-9-16,14-1 7 15,12 11-3-15</inkml:trace>
  <inkml:trace contextRef="#ctx0" brushRef="#br0" timeOffset="207074.9409">10584 8614 122 0,'-30'4'140'16,"3"15"-2"-16,-7 5-1 0,3 7-102 15,16 11-17 1,4-1 3-16,24 3-11 15,10-10-4-15,19-6-8 0,11-18 4 0,7-10-1 16,-1-10-1-16,-5-15 4 16,-10-8-5-1,-18-3 4-15,-24 1-5 16,-15 5 5-16,-26 6-8 0,-14 3-1 16,-9 17-20-16,-1 1-43 15,9 13-66-15,12 8-4 16,11-4-1-16,23 5 26 15</inkml:trace>
  <inkml:trace contextRef="#ctx0" brushRef="#br0" timeOffset="207820.8774">5685 9989 128 0,'-15'-22'130'16,"-5"8"-1"-16,-10 4 0 15,-9 4-93-15,0 17-19 0,-8 4-1 16,16 7 0 0,11 1-9-16,18 1-2 15,17 1-2-15,19-1 0 16,13-1-3-16,10 2 1 0,7-1-1 15,-9 2 2-15,-6-1 0 16,-20 2 2 0,-20 2 0-16,-18 0-4 0,-17-4 4 15,-14-4-3-15,-10-4 2 16,-2-8-6-16,1-6-9 16,7-10-28-16,19 1-44 15,15-7-48-15,16-3-1 16,20-1-2-16</inkml:trace>
  <inkml:trace contextRef="#ctx0" brushRef="#br0" timeOffset="208095.5835">5969 10068 1 0,'0'0'97'16,"0"0"28"-16,-5 18 6 15,0-3-60 1,14 19-10-16,-12-8-4 31,10 13-15-31,-7-11-26 16,5 0-19-16,1-1-39 0,-7-12-88 15,1-15 2-15,0 0-7 16,-5-22 3-16</inkml:trace>
  <inkml:trace contextRef="#ctx0" brushRef="#br0" timeOffset="209297.8512">5840 9823 45 0,'0'0'108'0,"-13"-20"4"16,8 7-40-16,5 13-26 0,-8-15 2 15,8 15-2-15,15-14-11 16,6 10-7-16,-2-5-6 16,10 6-8-1,3 2-5-15,7 6-4 0,-4 4-3 16,-3 7-1-16,-4 4 0 16,-13 6 2-16,-8 0 2 15,-16 3 2-15,-7-3-1 16,-9-3 1-16,-7-4 0 15,0-3 1-15,2-6-2 16,9-3-2-16,7-3-2 16,14-4-1-16,0 0-1 0,35 15 1 15,0-4-3-15,5 5 2 16,3 4-1-16,-2 5 2 16,-3 2-2-1,-12 1 1-15,-10-1-1 16,-9-2 2-16,-16-4 0 0,-6 1 2 15,-14-6-2-15,-7-2 1 16,-3-2 0-16,4-1-1 16,5-2-3-16,3-3-6 15,14 1-16-15,13-7-32 16,0 0-76-16,27-15-5 16,0 2 2-16,8-4-4 15</inkml:trace>
  <inkml:trace contextRef="#ctx0" brushRef="#br0" timeOffset="209629.2157">6448 9732 108 0,'0'0'140'16,"-21"4"0"-16,4 18 2 0,1 18-54 15,-10 4-60-15,14 15 2 16,-1-1-9 0,13 1-7-16,5-4-7 15,17-11-1-15,9-11-4 0,11-15-1 16,3-17-1-16,6-14-1 16,-3-13 1-16,-9-13-3 15,-10-7 1-15,-11-6-2 16,-16-1 2-16,-15 2-4 15,-10 9-2-15,-15 5-8 16,2 17-14-16,-11 2-32 16,15 17-79-16,6 8 0 0,14 8-2 15,15 2 0-15</inkml:trace>
  <inkml:trace contextRef="#ctx0" brushRef="#br0" timeOffset="210508.3005">8169 9787 149 0,'-24'3'134'0,"-7"10"-1"16,-5 11 2-16,6 15-93 31,-8 3-13-31,12 13 1 15,8-6-15-15,13-1-10 0,15-5-12 16,12-11-14-16,12-4-29 16,0-19-45-16,5-6-37 15,4-7-4-15,-2-11 3 16</inkml:trace>
  <inkml:trace contextRef="#ctx0" brushRef="#br0" timeOffset="211297.5812">8461 9725 153 0,'-9'-22'126'0,"9"2"2"16,9-3-5-16,5 3-98 16,21 8-9-16,0 4 0 15,11 9-6-15,-7 6-9 16,-7 10 0-16,-7 7 0 0,-14 4 4 15,-12 3 0-15,-9-1 2 16,-10-3 0-16,-2-5-1 16,-3-6-1-16,6-6 0 15,6-9-2-15,13-1-2 16,0 0-2-16,22-8 0 16,3 9-1-16,8 5 2 15,6 6-2-15,0 6 3 16,-4 10 0-16,-10 4 4 15,-9 2 0-15,-15 5 2 16,-11-3-1-16,-7-3 1 0,-16-7-1 16,0-5-2-16,-5-11-6 15,1-10-15-15,10-2-25 16,0-19-48-16,17-4-43 16,12-4-3-16,15-4-1 15</inkml:trace>
  <inkml:trace contextRef="#ctx0" brushRef="#br0" timeOffset="211578.8828">9110 9695 201 0,'3'24'144'16,"-9"14"-1"-16,-17 12 3 16,-2 16-96-16,-2-8-28 0,13 6 3 15,10-12-8-15,17-8-8 16,9-15-7-16,14-17-2 15,11-19-2-15,2-18-2 16,-1-11 1-16,-2-12-2 16,-10-5 3-16,-16-2-1 15,-11 3 1-15,-18 7-1 16,-9 12-3-16,-11 10-7 16,-6 14-13-16,-5 4-27 15,7 13-87-15,7 7-1 16,11 2 1-16,12 3-2 15</inkml:trace>
  <inkml:trace contextRef="#ctx0" brushRef="#br0" timeOffset="213873.1109">10753 9634 162 0,'-15'-7'139'16,"15"7"1"-16,-30 0 4 16,16 13-92-16,-18 1-20 15,6 14 2-15,-6 3-10 16,5 11-8-16,4 1-6 15,9 8-2-15,12-5-5 16,13-3 2-16,13-8-3 16,13-9 0-16,11-13-1 15,2-12-1-15,2-11 0 0,-1-11-1 16,-12-8 1-16,-7-7-1 16,-11-3-1-16,-18-3-1 15,-11 6 0-15,-18 3-5 16,-8 8-4-16,-15 4-7 15,3 15-19-15,-12-1-41 16,6 14-65-16,9 10 0 16,2 3-1-16,7 8 4 0</inkml:trace>
  <inkml:trace contextRef="#ctx0" brushRef="#br0" timeOffset="214489.4424">6899 10857 123 0,'-33'-10'136'0,"-11"5"-1"16,-4 7 4-16,-13 4-80 16,14 22-9-16,-9 1-11 15,14 15-15-15,8 2-9 0,17 5-6 16,20-6-3-16,26-5-4 15,16-11 0-15,17-12-3 16,16-18 2 0,5-15-2-16,-4-13-1 0,-11-10 0 15,-15-6 0-15,-25-7 1 16,-19 2-2-16,-28 2 2 16,-23 11-2-16,-11 7 1 15,-10 8-1-15,-1 6-6 16,7 15-9-16,11 2-20 15,32 15-46-15,14-3-57 16,25 3 2-16,22-3-4 0,19 0 3 16</inkml:trace>
  <inkml:trace contextRef="#ctx0" brushRef="#br0" timeOffset="214860.196">8589 10738 255 0,'-26'5'148'0,"-18"7"-1"15,-1 14 2-15,-25 4-120 16,11 16-3-16,-2-1-2 15,18 9-10-15,7-5-6 16,22-5-4-16,27-6-3 16,18-14-4-16,21-11 0 15,13-14-2-15,9-12 0 16,0-14 1-16,-8-11-1 0,-10-10 1 16,-20-5-1-16,-24-3 0 15,-15 7-4-15,-23 3-5 16,-19 14-12-16,-12-1-35 15,5 20-83-15,-3 8 1 16,14 13-3-16,20 2-1 16</inkml:trace>
  <inkml:trace contextRef="#ctx0" brushRef="#br0" timeOffset="215533.0263">10288 10654 316 0,'-3'40'149'16,"6"12"2"-16,3-8-28 15,6 25-98-15,1-1-6 16,4 0-6-16,-2-8-12 16,-2-11-8-16,0-4-10 15,-5-16-27-15,4-6-103 0,-12-23-1 16,0 0-4-16,0 0-3 16</inkml:trace>
  <inkml:trace contextRef="#ctx0" brushRef="#br0" timeOffset="223301.1584">17286 9941 259 0,'35'3'150'0,"4"-6"-2"15,3 0-3-15,-4-5-126 16,7 3-6-16,-2 1-5 16,-3 3-11-16,-7 5-14 15,-7-5-16-15,1 16-25 16,-27-15-30-16,22 15-56 16,-19-2 0-16,-5 1 4 0,-4 2 26 15</inkml:trace>
  <inkml:trace contextRef="#ctx0" brushRef="#br0" timeOffset="223441.8112">17436 10218 209 0,'0'13'136'0,"0"-13"3"16,32 6-7-16,3-9-112 16,7-7-16-16,2-4-21 15,7 6-62-15,-6-3-56 16,-10-1-1-16,-6 4-4 15</inkml:trace>
  <inkml:trace contextRef="#ctx0" brushRef="#br0" timeOffset="224508.4112">18800 7913 114 0,'-23'-12'128'0,"-19"-4"-2"16,-9 6 2-16,-7 3-100 16,-16 7-4-16,12 11-2 0,-4 2-3 15,13 12-9-15,5 8 0 16,16 13 0 0,12 15-2-16,17 17 0 15,12 14 0-15,11 25 1 0,6 30 0 16,7 34 2-16,-1 29-1 15,-1 28 2-15,-4 18 1 16,-6 11-4-16,-10 5 3 16,-3 2 1-16,-5-15-3 15,-6-11-1-15,-1-24-2 16,0-15 0-16,-2-20-5 16,3-12 3-16,-2-15-5 15,3-6 1-15,-1-16 1 0,0-8 0 16,-3-8-1-1,5-5 2-15,-1-8 2 16,1-9-3-16,1-5 2 16,-5-5-1-16,5-9 2 0,2-8-4 15,1-11 1-15,0-12-5 16,4-10 3-16,0-11-2 16,6-13-2-16,0-10-2 15,8-10-4-15,-5-9-1 16,9-2-3-16,2-5-6 15,8 7-8-15,-9-9-13 16,13 18-25-16,-14-9-64 0,7 9-12 16,-8-1 2-1,-1 3 1-15</inkml:trace>
  <inkml:trace contextRef="#ctx0" brushRef="#br0" timeOffset="225971.7293">19725 8539 178 0,'-25'-18'135'16,"-10"11"-3"-16,-6 4 4 0,-11 8-120 15,11 11 0-15,-5 4 1 16,13 7-5-16,2 5-3 16,16-2-5-16,15-7 3 0,20-7-5 15,11-11-1-15,12-11-2 16,9-12 0-16,4-8 0 15,0-10-1-15,-7 3 6 16,-9 4-1-16,-12 9 2 0,-14 14 3 16,-14 6 1-16,-6 42 3 15,-11 4-5-15,-3 14 1 16,1 6-5-16,3 5 0 16,4-2-8-16,10-6-5 15,1-14-17-15,15-5-25 31,-6-26-51-31,5-7-43 16,0-16 1-16,0-11 0 16</inkml:trace>
  <inkml:trace contextRef="#ctx0" brushRef="#br0" timeOffset="226150.4199">20022 8895 207 0,'2'23'143'0,"-4"0"0"15,-7-2-4-15,-1-8-125 16,6 0-13-16,4-13-23 16,0 0-42-16,0 0-74 15,5-28-3-15,4 6-1 16,4-3 3-16</inkml:trace>
  <inkml:trace contextRef="#ctx0" brushRef="#br0" timeOffset="226716.7631">20707 8545 178 0,'16'1'143'0,"-19"15"-3"0,-10 11 3 16,-15 9-103-16,9 12-20 15,1 0 4-15,7 2-11 16,7-8-5-16,10-5-6 15,10-12 3-15,10-16-6 16,7-12 0-16,3-15-1 16,-3-12-1-16,-1-7 4 15,-10-8-4-15,-5-3 4 0,-12 2-3 16,-9 4 3-16,-9 5-5 16,-1 6 1-16,-9 14-9 15,1 1-13-15,9 16-30 16,-5-3-58-16,18 3-27 15,0 0-5-15,23 18 5 16</inkml:trace>
  <inkml:trace contextRef="#ctx0" brushRef="#br0" timeOffset="227039.6189">21412 8471 215 0,'4'-32'150'0,"-16"3"-3"16,-14 11 0-16,-18 3-118 16,3 18-4-16,-5 4-6 15,5 9-13-15,6 7-5 16,9 2-2-16,15-2-3 16,12-6-2-16,17-8-1 15,12-5 1-15,4-5 0 16,2-2 0-16,-1 1 4 0,-5 7 1 15,-6 8 2-15,-11 13 2 16,-13 14 3-16,-3 11-6 16,-9 9 0-1,-1 2-11-15,7 3-12 0,-6-16-38 16,17-5-78-16,7-17-5 16,5-20-2-16,9-14 2 15</inkml:trace>
  <inkml:trace contextRef="#ctx0" brushRef="#br0" timeOffset="227384.9403">21825 8406 200 0,'-20'-10'152'16,"-14"10"-3"-16,2 10-1 15,-6-3-98-15,12 21-32 16,13 2-3-16,16 6-7 15,19 2-10-15,13 1 0 0,12 2 2 16,1 1-4-16,-5-1 3 16,-3 0-3-16,-18-2 5 15,-18 0-3-15,-18-7 6 16,-16-6-3-16,-8-16 2 16,-2-8-1-16,3-12 1 15,9-16 0-15,16-11-5 0,15-6 1 16,19-2-7-16,9-2-1 15,16 5-14-15,-2-3-12 16,14 15-41-16,-19 4-69 16,-2 7 2-16,-14 8-3 15,-11 4 2-15</inkml:trace>
  <inkml:trace contextRef="#ctx0" brushRef="#br0" timeOffset="228265.3366">19570 9768 179 0,'-10'48'144'0,"-3"11"-1"16,-3 9 0-16,-2 8-94 0,0 1-29 15,6 1-4-15,-2-11-12 16,4-12-24-16,10-9-29 16,-5-27-55-16,5-19-34 15,18 2-5-15,3-27 2 0</inkml:trace>
  <inkml:trace contextRef="#ctx0" brushRef="#br0" timeOffset="228533.8643">19779 9938 157 0,'23'-14'136'0,"-4"-2"0"16,7 0-1-16,5 6-86 15,2-4-32-15,6 11-1 16,-6 1-2-16,-3 15-7 16,-18 12 0-16,-11 14 3 31,-18 7 0-31,-10 6 5 15,-11 0-2-15,1 1 3 0,-2-4-3 16,8-5-2-16,15-13-5 16,15-12-7-16,23-6-16 15,5-17-37-15,22 1-90 16,3-7-5-16,5-2 1 16,-3-4-5-16</inkml:trace>
  <inkml:trace contextRef="#ctx0" brushRef="#br0" timeOffset="228667.698">20335 10218 251 0,'12'15'136'0,"-12"-15"-8"15,14 8-31-15,-14-8-201 16,27-14-27-16,-6 1-2 16,-3-12-5-16</inkml:trace>
  <inkml:trace contextRef="#ctx0" brushRef="#br0" timeOffset="228956.6974">20887 9710 171 0,'-38'16'145'16,"-10"7"0"-16,6 5-3 31,-5-4-66-31,17 8-64 0,9-3 0 16,25 0-4-16,15-5-9 15,17-4-2-15,4-1-1 16,3-1 2-16,3 2-2 16,-7 0 1-16,-10 4 0 15,-15 5 2-15,-16 5 0 16,-14-1 3-16,-16 1-3 16,-9-2-5-16,0 0-16 15,-1-18-34-15,12-5-76 0,13-15-6 16,16-17 1-16,17-14-5 15</inkml:trace>
  <inkml:trace contextRef="#ctx0" brushRef="#br0" timeOffset="229238.1583">21170 9749 209 0,'7'19'147'16,"-13"17"3"-16,-14 18 0 15,-12 5-101-15,8 14-21 16,-3-3-3-16,14-1-14 15,7-13-7-15,19-13-2 16,19-17-6-16,8-20-1 0,12-16-1 16,2-16-1-1,6-9 1-15,-12-5 3 16,-5 0 1-16,-13 4 1 16,-16 8 4-16,-13 14 1 0,-16 11 1 15,-9 13-2-15,-4 13-4 16,-2 4-8-16,4 12-21 15,0-11-37-15,17 5-75 16,9-10-7-16,17-7 3 16,2-12-3-16</inkml:trace>
  <inkml:trace contextRef="#ctx0" brushRef="#br0" timeOffset="229550.654">21566 9950 245 0,'12'-13'136'0,"5"0"2"16,3 7-44-16,12-5-66 0,8 8-2 16,-2 1-6-16,2 11-7 15,-14 5-2-15,-3 11 2 16,-18 7-4-16,-10 8 1 16,-14 3-2-16,-6 8 2 15,-5-8-3-15,4-1-4 16,0-6 1-16,13-7-5 15,7-9 2-15,12-5-4 16,7-5 1-16,13-7-2 16,3-1-2-16,1-3-7 15,6 10-10-15,-9-11-20 16,6 21-43-16,-20 0-60 0,-7 4-2 16,-12 6 0-16,-11 10 3 15</inkml:trace>
  <inkml:trace contextRef="#ctx0" brushRef="#br0" timeOffset="230095.4094">20422 11298 254 0,'-6'14'153'0,"-1"9"-1"16,-7 3-1-16,6 12-120 15,-4-2-7-15,14 7-4 0,7-6-11 16,9-5-4-16,16-12-4 15,7-14-1-15,9-16-1 16,11-12-2-16,-5-8-1 16,-7-13-1-16,-8-5 1 15,-15-4-1-15,-15 6 1 16,-18 4-3-16,-11 13-1 16,-20 5-5-16,0 17-10 15,-12-2-30-15,18 18-95 16,-6 5 1-16,12 3-2 15,12 1 1-15</inkml:trace>
  <inkml:trace contextRef="#ctx0" brushRef="#br0" timeOffset="230992.8114">20440 12147 254 0,'15'19'157'0,"-9"4"0"0,2 16-3 16,-11 0-106-16,-2 13-31 15,0 0-5-15,4 1-6 31,1-6-17-31,-2-14-17 16,13 3-59-16,-6-23-66 0,-5-13 0 16,0 0-4-16,17-28-1 15</inkml:trace>
  <inkml:trace contextRef="#ctx0" brushRef="#br0" timeOffset="231990.7122">22597 7992 57 0,'21'-23'128'15,"13"-3"4"-15,11-2-2 16,8-3-56-16,4 11-44 15,-1 2-2-15,8 18 0 16,-15 12-8-16,-3 24-5 0,-11 23-2 16,-11 30-1-16,-4 31 2 15,-3 32-4-15,-3 34 1 16,-1 27 1-16,-3 24-4 16,7 16 0-16,-5 6 0 15,-4-3-3 1,-2-2 0-16,-6-11 1 15,-10-19 2-15,6-21-1 16,-6-22-1-16,-2-12 1 16,0-18-3-16,10-9 3 15,-2-18-4-15,5-12 3 16,4-11-5-16,0-4 2 16,2-9-2-16,1-10-1 15,-4-9 0-15,-2-5 0 16,-3-7 2-16,-2 1-2 0,-3-8 0 15,2-2 0-15,-4-2 1 16,2-2 0-16,0-7-1 16,0-2 1-16,1-8-2 15,-4-5 1-15,0-2 1 16,-7-4 1-16,-7-3-1 16,-7-2 2-16,-9-1-1 15,-7 2 1-15,0 0-1 0,-4-1-1 16,1-1-5-16,7-6-9 15,15 5-19-15,-1-15-95 16,28 6-25-16,0 0-6 16,10-24-1-16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39:46.49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1526 7422 127 0,'0'35'137'0,"-4"1"-1"16,0 7-1-16,-5-13-94 16,6 16-29-16,1-7-3 0,4-2 4 15,1-14-7-15,-1-10-2 16,-2-13 0-16,15-22-1 15,-11-11 0-15,-1-16-2 16,-1-12 3-16,0-5-2 31,1-6 1-31,3 2-1 16,7 4 0-16,2 11-1 0,0 16 0 16,7 16 1-16,0 13-1 15,0 13 1-15,1 13-2 16,-9 7 0-16,-9 10 0 15,-5 5 0-15,-4-5 2 16,-10-2-2-16,2-3 0 16,-2-6 0-16,1-7 0 15,13-15 0-15,-5 13 1 0,5-13 0 16,28 9-1 0,1-5 0-16,3 5 0 0,6 5 0 15,1 5 0-15,-5 7 1 16,-8 4-2-16,-13 1 3 0,-13 1 0 15,-16 2 2-15,-15-4 0 16,-13-2 1-16,-6-6-1 16,-3-5 1-16,5-6-1 15,4-5-3-15,8-2-6 16,11-5-7-16,25 1-20 16,-14-3-52-16,14 3-59 15,26 6-4-15,-6-2 0 16,-5 2 32-16</inkml:trace>
  <inkml:trace contextRef="#ctx0" brushRef="#br0" timeOffset="1144.2947">1520 8500 152 0,'-3'20'140'16,"3"-20"-2"-16,0 22 0 16,0-22-117-16,13-10-1 15,-1-13 0-15,16-12-11 16,0-10-3-16,2-7-3 15,0-6 1-15,1 1-3 0,-6 3 4 16,-2 10-1-16,-8 10 1 16,-5 21 1-16,-10 13-1 15,6 24 0-15,-6 9-1 0,3 10-1 16,2 9-5 0,2 1-1-16,6 4-10 0,0-11-8 15,11 0-19-15,-17-20-22 16,14 3-51-16,-21-29-30 15,-4 14 3-15,-14-20-1 16</inkml:trace>
  <inkml:trace contextRef="#ctx0" brushRef="#br0" timeOffset="1300.5108">1531 8458 76 0,'-24'-1'125'0,"24"1"2"15,0 0-4-15,0 0-90 16,38-21-21-16,5 4-25 0,13 3-73 15,5-7-37-15,-3-2-3 16,-1-3-2-16</inkml:trace>
  <inkml:trace contextRef="#ctx0" brushRef="#br0" timeOffset="1744.1708">2127 8038 162 0,'2'23'142'0,"2"10"-3"16,-6 3 0-16,12 6-116 15,-15-3-7-15,13 3 3 16,-7-12-10-16,5-6-3 16,-6-24-1-16,0 0-3 15,13-12 2-15,-10-23-4 16,-2-15 2-16,2-14-3 0,1-8 0 15,5-3-2-15,8 0 3 16,4 7-2-16,6 14 1 16,7 15 0-16,1 17-1 15,0 19 3-15,0 15-1 16,-7 14-3-16,-12 10 4 16,-6 4 1-16,-12 3-1 15,-11 1 0-15,-7-8 1 16,-4-5-1-16,-4-6 2 15,-2-11 3-15,8-4-5 16,4-5 0-16,18-5 0 16,-14 3 0-16,14-3-1 0,23 14 0 15,6 2-4-15,-1 3-3 16,10 7-10-16,-5-3-10 16,8 10-27-16,-15-13-32 15,4 3-56-15,-7-7 0 16,-3-4 2-16</inkml:trace>
  <inkml:trace contextRef="#ctx0" brushRef="#br0" timeOffset="2313.8483">3024 7939 181 0,'27'1'141'0,"-1"-4"-3"15,9 0-1-15,0-1-122 0,7 1-6 16,-2 2-20-16,-5-10-31 16,-1 16-75-16,-9-5-24 15,-25 0 2-15,0 0-2 16</inkml:trace>
  <inkml:trace contextRef="#ctx0" brushRef="#br0" timeOffset="2488.2269">3032 8058 173 0,'0'0'139'16,"6"18"1"-16,15-15-7 15,4-3-130-15,3-2-24 16,19 6-41-16,-5-6-68 16,-2-1-9-16,-4-2 2 15,-6 0 39-15</inkml:trace>
  <inkml:trace contextRef="#ctx0" brushRef="#br0" timeOffset="3162.9332">4029 7662 107 0,'0'0'139'15,"0"0"-2"-15,0 0 0 16,3-22-103-16,8-4-14 15,2-16 2-15,6-4-9 16,-3-7-6-16,3-2-3 16,-6 4 3-16,0 6-2 15,-4 8 3-15,0 12 1 0,-9 25 0 16,11 5 0-16,-5 21-2 16,3 13 0-16,1 7-4 15,2 7-2 1,10 4-7-16,-4-4-5 0,8-3-18 15,-4-18-29-15,8-2-72 16,-13-14-17-16,-2-10 3 16,-15-6-1-16</inkml:trace>
  <inkml:trace contextRef="#ctx0" brushRef="#br0" timeOffset="3303.5529">4063 7589 194 0,'-13'3'134'0,"13"-3"-1"15,14-3-60-15,11 2-71 16,14 5-32-16,-2-5-66 16,13 2-31-16,-6 7-5 15,-8 0-1-15</inkml:trace>
  <inkml:trace contextRef="#ctx0" brushRef="#br0" timeOffset="3869.6123">4080 8213 77 0,'-4'17'132'0,"3"-3"1"16,1 2 1-16,6 2-88 0,-6-18-14 15,5 23 1-15,-5-23-14 16,0 0-7-16,0 0-2 15,-5-23-2-15,-1 2 0 16,0-2-1-16,1-3-1 16,5-1-2-16,3 2 1 15,8 5-2-15,8 6 1 16,1 4-2-16,8 7-2 16,1 7 0-16,-3 5-1 15,2 5 0-15,-7 5-1 16,-7 1 1-1,-9 2-1-15,-6-2 1 16,-7-1 0-16,-8-3 1 16,-3-6 0-16,-2-3 2 15,5-4-1-15,3-2-1 16,13-1 1-16,0 0 1 16,0 0-2-16,13-1-1 15,11 7 0-15,1 4 0 16,6 4 0-16,0 5 0 0,-8 3 1 15,-3 2 0-15,-9 4 1 16,-8-1 1-16,-16 0-1 16,0-2 2-16,-14-3-2 15,2-5 1-15,-2-4-3 16,-3-7-3-16,7-2-10 16,-3-10-17-16,26 6-40 15,-19-9-73-15,19 9 1 16,7-24-3-16,2 8 24 15</inkml:trace>
  <inkml:trace contextRef="#ctx0" brushRef="#br0" timeOffset="4910.4584">4065 8343 1 0,'0'0'43'0,"8"-21"55"16,-8 21-35-16,0 0-12 16,-1-17 5-16,1 17 1 0,-7 13-10 15,11 7-3 1,-9-2-3-16,10 13-8 16,-9-2-10-16,6 7-4 0,-4-3-11 0,2-1-9 15,4-3-14-15,-8-13-20 16,11 3-27-16,-7-19-53 15,0 0-15-15,0 0-5 16,-13-19 45-16</inkml:trace>
  <inkml:trace contextRef="#ctx0" brushRef="#br0" timeOffset="5493.2043">4711 7901 240 0,'1'29'143'15,"3"7"1"-15,-5-6-54 16,-3 14-73-16,-3-7 1 16,3-1-3-16,-2-7-10 15,2-7-1-15,4-22-2 16,0 0-1-16,-14-5 0 0,14-22-1 16,2-13-3-16,10-14 4 15,2-6-3-15,8-5 0 16,7 0 0-1,5 4 1-15,6 11-1 0,3 11 3 16,-3 17 1-16,-4 16-2 16,-4 13 2-16,-10 12 0 15,-11 13-1-15,-13 4 0 16,-11 3 2-16,-11 1-3 16,-9-5 3-16,-2-2-3 15,-3-7 3-15,4-4-3 16,7-9 3-16,5-2-1 15,22-11-1 1,-5 22 1-16,20-11-1 16,9 4 1-16,5 1-3 15,9 1 0-15,9 2-5 16,-4-6-9-16,7 1-14 0,-13-14-29 16,8 2-57-16,-10-11-29 15,-1-7-2-15,-8-5 3 16</inkml:trace>
  <inkml:trace contextRef="#ctx0" brushRef="#br0" timeOffset="5772.1711">5642 7245 185 0,'13'11'147'0,"0"14"-1"15,-7 6-1-15,5 13-114 16,-15 3-10-16,5 8-1 0,-7-2-16 16,0-3-4-16,1-6-11 15,-1-12-9-15,6-2-22 16,0-30-42-16,-12 13-61 15,12-13-2-15,-9-20 3 16,4-2 39-16</inkml:trace>
  <inkml:trace contextRef="#ctx0" brushRef="#br0" timeOffset="5977.875">5311 7343 187 0,'14'-22'145'0,"22"9"-3"16,16-14-9-16,16 11-113 15,8-2-4-15,10 4-13 16,2 4-35-16,-15-6-64 16,-3 7-44-16,-14 1-1 15,-22 1-6-15</inkml:trace>
  <inkml:trace contextRef="#ctx0" brushRef="#br0" timeOffset="19915.6652">1448 10301 153 0,'0'0'131'0,"0"0"5"16,4 34-48-16,-12-17-43 0,13 17-8 31,-6-3-7-31,2 7-15 15,-1-3-4-15,3-5-4 16,-6-6-1-16,2-8-2 16,1-16-1-16,0 0-1 15,-13-17-2-15,13-9-1 16,0-12-2-16,5-5 3 16,8-4-4-16,4-1 4 15,5 3-4-15,4 8 3 0,4 8-3 16,-3 12 5-16,4 12-2 15,-9 10 1-15,-1 12 3 16,-7 7-4-16,-10 5 4 16,-5 3-4-16,-10-2 4 15,-2-1-3-15,-1-6 3 16,-1-4-4-16,2-10 1 16,13-9 0-16,0 0-1 15,0 0 0-15,14-3 0 0,12-2 0 16,1 5 0-1,0 3 0-15,3 6-1 16,-9 4 2-16,0 9-1 0,-17 4 3 16,-11 2-1-16,-11 3 1 15,-7-1 0-15,-6-3 1 16,-6-3-1-16,-2-9 0 16,1-5-1-16,4-5-2 15,10-4-4-15,4-2-7 16,20 1-8-16,-19-7-15 15,19 7-24-15,14 7-51 16,3 3-28-16,0 1 2 16,3 7 1-16</inkml:trace>
  <inkml:trace contextRef="#ctx0" brushRef="#br0" timeOffset="20578.6338">1572 11511 132 0,'3'20'140'0,"-3"-7"-1"0,5 0 0 15,-5-13-68-15,18 2-43 16,-18-2-2-16,29-22-12 16,-11-1-8-16,4-7-3 15,3-9-1-15,-2-5-2 16,2-2 2-16,-6 2-1 16,1 3 3-16,-5 8 1 15,-2 10 0-15,-1 11 1 16,-12 12 0-16,22 18-1 0,-15 8-1 15,4 10-2-15,0 6-7 16,-3 1-5 0,1 4-11-16,-3-11-20 15,7 8-39-15,-10-20-62 0,1-5-3 16,-4-19 1-16,0 0 3 16</inkml:trace>
  <inkml:trace contextRef="#ctx0" brushRef="#br0" timeOffset="20723.8879">1698 11413 124 0,'-19'-3'132'16,"19"3"0"-16,0 0-4 16,12-14-63-16,15 6-77 15,23 4-41-15,2-6-66 16,7-2-11-16,-3-2-1 16,-6-3-4-16</inkml:trace>
  <inkml:trace contextRef="#ctx0" brushRef="#br0" timeOffset="21237.7258">2442 10592 142 0,'-4'14'145'0,"-1"22"-2"15,0 9-2-15,5 14-78 16,-3 3-49-16,5 12 4 16,-2-3-10-16,1-6-6 15,3-6-11-15,-4-14-5 16,4-8-16-16,-4-37-29 16,-8 25-46-16,8-25-39 0,-12-31 8 15,3 1-4-15</inkml:trace>
  <inkml:trace contextRef="#ctx0" brushRef="#br0" timeOffset="21440.9039">2093 10699 135 0,'-13'-3'134'15,"13"3"1"-15,10-16-1 16,23 6-99-16,12-7-10 15,19 1-6-15,10 0-20 0,4-6-25 16,9 15-30-16,-14-5-74 16,-7 7-4-16,-10 0-1 15,-11 8 1-15</inkml:trace>
  <inkml:trace contextRef="#ctx0" brushRef="#br0" timeOffset="21883.0279">2972 10832 146 0,'0'0'140'15,"0"0"1"-15,26-2-4 0,4 2-93 16,2-9-22-16,13 7-8 31,-1 2-24-31,-3-9-34 16,5 12-90-16,-15 0-4 15,-10 4 0-15,-21-7-3 0</inkml:trace>
  <inkml:trace contextRef="#ctx0" brushRef="#br0" timeOffset="22023.6285">3108 10982 200 0,'0'0'134'16,"24"0"-5"-16,2-3-31 0,4-6-204 15,2 0-20 1,3 4-4-16,2-3-5 16</inkml:trace>
  <inkml:trace contextRef="#ctx0" brushRef="#br0" timeOffset="26699.5231">3778 9820 1 0,'11'-22'83'0,"-15"-2"26"16,3 2 4-16,-1 3-72 15,-15 1-2-15,17 18 0 16,-29-18-5-16,13 18-8 15,-7 2-8-15,6 5-4 16,-4 6-4-16,9 7-1 16,1 8-2-16,5 12 2 0,6 15-1 15,6 16 2 1,5 17 0-16,2 21-1 0,5 21 1 16,1 19 0-1,-2 15 0-15,2 9-1 0,-6 8 0 16,3 3 0-16,-6-3-3 15,3-4 6-15,-5-12-7 16,-4-2 1-16,0-9-4 16,-3-2 2-16,-2-7-2 15,-3-5-5-15,2-4 4 0,-3 0-4 16,0-4 3 0,2-5-2-16,-3-11 3 15,-1-7-4-15,-4-9 4 0,3-8-2 16,-4-7 1-16,-2-11-3 15,1-6 5-15,-1-9-5 16,1-4 5-16,0-6-5 16,0-6 2-16,8-4 1 15,-1-3 0-15,5-4 1 16,2-5-2-16,6-1 2 16,-2 0-2-16,7-3 1 0,-2 0 0 15,2-2 1-15,5-4-2 16,5-4 2-16,1-3-1 15,3-7-2-15,3-3-1 16,-2-6-3-16,5 2-7 16,-8-8-18-16,11 14-41 15,-16-9-66-15,-2 5-1 16,-17 2 0-16,20-9 14 16</inkml:trace>
  <inkml:trace contextRef="#ctx0" brushRef="#br0" timeOffset="28568.2366">4202 10446 52 0,'0'0'117'16,"0"0"-20"-16,0 0-8 16,0 0-15-16,0 0-10 15,1 23-13-15,-1-23-11 16,-4 31-10-16,4-18-11 0,0-13-5 15,12 14-5-15,-12-14-4 16,22-29-1 0,-9-3 1-16,-4-11-6 15,3-7 3-15,-2-8-4 0,3-1 3 16,-1 3-3-16,-1 6 3 16,5 13-3-16,-4 11 2 15,5 16 2-15,-3 14-1 16,8 15 1-16,-5 11 0 15,5 6-1-15,-5 5-7 16,5 5-3-16,-3-6-10 16,2 2-13-16,-7-19-26 15,7 3-41-15,-9-13-39 0,-12-13-1 16,0 0 6 0</inkml:trace>
  <inkml:trace contextRef="#ctx0" brushRef="#br0" timeOffset="28731.5964">4342 10370 69 0,'-13'1'124'16,"13"-1"1"-16,0 0-1 15,12-6-86-15,15-2-35 16,4 5-41-16,7 0-70 16,-2-7-11-16,0 7-4 15,-7-1 29-15</inkml:trace>
  <inkml:trace contextRef="#ctx0" brushRef="#br0" timeOffset="29507.5994">4299 11015 110 0,'12'21'133'16,"-7"1"4"-16,-4 4-2 0,6 10-81 16,-11-7-18-16,13 10-3 15,-12-12-14-15,6-1-7 16,-3-11-6-16,0-15 0 15,0 0-3-15,-12-18-1 16,8-9-2-16,-3-9-1 16,5-7-1-16,2-5 0 15,8-1 1-15,1 3-2 16,11 5 2-16,2 11-1 16,1 10 2-16,2 13-1 0,2 10 2 15,-5 11 0-15,-8 9-1 16,-3 6 2-16,-11 1-1 15,-4 1 1-15,-8-4 0 16,-3-5 0-16,-4-7-1 16,1-4-1-16,4-9-1 15,14-2 0-15,-17-8-2 16,17 8 1-16,16-13-1 16,2 10 1-16,4 4 1 15,5 7 1-15,4 6 2 16,-3 6 0-16,-4 6 1 15,-7 4-1-15,-10 2 0 0,-6 3 1 16,-7-3-2-16,-11-4 1 16,-7-3-2-16,-4-8 2 15,-5-5-3-15,3-8-2 16,2-1-7-16,2-10-9 16,10 4-22-16,2-14-38 15,14 17-59 1,1-22 1-16,12 10-5 15,8-1 22-15</inkml:trace>
  <inkml:trace contextRef="#ctx0" brushRef="#br0" timeOffset="30345.7775">4867 10602 201 0,'1'25'137'16,"3"11"2"-16,-4-6-28 15,2 20-80-15,0-6-5 0,5 3-4 16,-4-9-11-16,5-6-3 15,-6-12 0-15,-2-20-3 16,0 0 0-16,0 0-3 16,-2-32-1-16,1-5-2 15,2-11 0-15,3-7-2 16,4-4 1-16,1 0-2 16,11 3 3-16,1 7-1 15,9 8 3-15,0 14-1 16,1 11 1-16,-2 14 0 15,-5 12 0-15,-4 11 1 16,-7 6-1-16,-8 8 0 16,-10 2-1-16,-4-2 1 0,-7-3-1 15,-2-5 1-15,-3-7-1 16,0-7 1-16,2-7-2 16,5-6 1-16,14 0-1 15,-15-7 1-15,15 7-1 16,13 1 1-16,4 8 0 15,7 7 0-15,4 5 0 16,6 5-2-16,-4 5-2 16,1-1-4-16,-1 3-11 15,-8-13-20-15,6 8-43 16,-11-17-57-16,1-5-2 16,-18-6-1-16,19-6 18 0</inkml:trace>
  <inkml:trace contextRef="#ctx0" brushRef="#br0" timeOffset="31702.5349">5494 10192 118 0,'14'19'140'16,"-13"-3"-3"-16,-1 3 2 15,0-1-55-15,4 10-61 16,-1-5-1-16,2 4-14 15,3-4-13-15,-4-5-12 16,7 2-8-16,-11-20-16 16,8 20-12-16,-8-20-14 15,0 0-20-15,-19-4-23 16,19 4-18-16,-16-20 8 16</inkml:trace>
  <inkml:trace contextRef="#ctx0" brushRef="#br0" timeOffset="31882.9003">5372 10264 165 0,'0'0'135'15,"-20"-7"-5"-15,20 7-5 16,18-10-93-16,14 4-6 16,6-2-15-16,9-4-30 15,10 14-45-15,-5-4-67 16,0 4 0-16,-6 1-6 15,-11 2 4-15</inkml:trace>
  <inkml:trace contextRef="#ctx0" brushRef="#br0" timeOffset="37200.3922">4846 13020 157 0,'-24'5'142'0,"-8"3"0"0,-7 20-2 15,-5-1-75-15,10 27-38 16,-2 2-5-16,12 7-3 16,17-1-11-1,13-5-4-15,16-13-2 0,18-12 0 16,15-20-2-16,6-20-2 16,1-13 0-16,-5-14-2 15,-16-13 1-15,-11-5-1 16,-21-3 1-16,-15 4-1 15,-18 6-1-15,-14 8-2 16,-3 11-3-16,-4 5-9 16,17 22-21-16,-2-6-38 0,30 6-59 15,6 16 0-15,31-6-1 16,16-5 2-16</inkml:trace>
  <inkml:trace contextRef="#ctx0" brushRef="#br0" timeOffset="37501.9789">5498 13015 248 0,'-11'28'149'0,"-19"4"0"0,-1 14-1 15,-8 0-120-15,9 11-10 16,10-1-2-16,16-3-7 16,19-9-6-16,13-10-3 15,16-12-3-15,14-15-1 16,7-11-2-16,-1-12 0 15,-7-10 1-15,-9-7 0 16,-22-5 0-16,-14-1 1 16,-23 2 3-16,-14 4 0 15,-15 7 0-15,-5 7-3 16,-3 9-6-16,-4 5-11 16,22 17-17-16,5-11-37 0,27 14-65 15,13-6-1-15,23 2 0 16,5-8 1-16</inkml:trace>
  <inkml:trace contextRef="#ctx0" brushRef="#br0" timeOffset="37802.3804">6190 13072 252 0,'13'0'148'0,"-29"10"2"0,-6 21-3 15,-14-1-118-15,11 13-7 31,2 1-1-31,16-1-9 16,10-3-6-16,18-5-2 16,10-11-5-16,15-12 0 15,6-14-3-15,3-9 1 16,2-11-1-16,-13-8 1 16,-7-6 0-16,-19-4 0 0,-18-1 1 0,-18 4 1 15,-16 6-2-15,-9 8-5 16,-8 12-5-16,-6 3-16 15,14 21-36-15,2-4-78 0,23 11-2 16,10-5-2-16,25 3 2 16</inkml:trace>
  <inkml:trace contextRef="#ctx0" brushRef="#br0" timeOffset="38129.1026">8282 12859 339 0,'10'37'154'15,"-9"-1"-1"-15,12 15-6 16,-2-2-139-16,-5 1-6 16,7 1-19-16,-5-19-55 15,5 2-76-15,-7-18-2 16,13-6-4-16,-19-10-2 0</inkml:trace>
  <inkml:trace contextRef="#ctx0" brushRef="#br0" timeOffset="39350.173">8694 9559 101 0,'0'0'125'16,"13"-15"6"-16,0 8-5 15,12 1-48-15,11 6-53 16,10-1-1-16,19 8-1 16,6 0-12-16,7 11-2 15,1 2-1-15,-1 18 2 0,-8 9-3 16,-1 21 4-16,-17 11-4 15,-10 15 6-15,-6 16-4 16,-7 11 1-16,-6 10-1 16,-2 11 1-16,-6 2-3 15,2 5 0-15,-5-1-1 16,1 2-1-16,-8-6 1 16,5-1 2-16,-2-10-3 15,0-9 0-15,1-7-1 16,-1-10-2-16,0-9 0 15,2-4 0-15,2-9-2 16,-6-4 2-16,3-1-3 16,3 0 3-16,-7-5 1 0,3 0 1 15,0-2-4-15,-6 0-2 16,2-6 2-16,-2 1-3 16,-2-6 3-1,-2 0-3-15,0-3 2 0,0-2-1 16,-3-7 3-16,4 1 2 15,-2-5-3-15,3 0 2 16,-1-6-3-16,1-2 3 16,0-2-3-16,0-3 2 15,0 0-2-15,0-1 3 16,0 1-3-16,0 1 3 16,0-3-2-16,0 0-4 15,0-3 4-15,0-2-4 0,0-4 3 16,0 0-3-16,-1-4 3 15,-2-3-3-15,-2-2 4 16,2 1 1-16,1 1-1 16,-6-1 1-16,4-1-1 15,1 2 1-15,3-15 0 16,-6 23-2-16,6-23 1 16,-7 18 1-16,7-18 0 15,-22 13 1-15,8-7 0 16,-9 0 1-16,-7 0 1 15,-4 4 0-15,-2-2 2 16,1 5-1-16,-8-1-1 16,9 2-1-16,-1-1-2 15,8-1-3-15,7-2-8 16,7-9-8-16,13-1-42 16,0 0-90-16,0 0-4 15,20-27-3-15,-7 7-4 16</inkml:trace>
  <inkml:trace contextRef="#ctx0" brushRef="#br0" timeOffset="57016.6607">7010 10394 108 0,'0'0'125'0,"0"0"-2"16,11-30 0-16,0 8-87 15,-1-11-10-15,4 0 1 0,-1-6-16 16,9 4-3-1,-8 1 1-15,2 9 1 0,-6 7 0 16,4 13 2-16,-14 5 0 16,15 26 0-16,-11 2-3 15,2 11-6-15,1 2 1 16,2 4-7-16,1-2-3 16,-1-7-11-16,7-2-10 15,-11-16-21-15,8 1-29 16,-13-19-50-16,0 0-6 15,0 0 3-15,-9-19 31 0</inkml:trace>
  <inkml:trace contextRef="#ctx0" brushRef="#br0" timeOffset="57193.0697">7096 10337 73 0,'-12'-3'121'0,"12"3"-4"0,0 0 1 0,13-20-67 31,7 12-49-31,-2 3-28 16,8 5-74-16,-4-3-13 15,3 7-8-15,-11 2 0 16</inkml:trace>
  <inkml:trace contextRef="#ctx0" brushRef="#br0" timeOffset="57818.5552">6969 11039 140 0,'8'25'127'0,"-6"-1"0"15,1 4-1-15,5 1-89 16,-8-9-11-16,3 1-3 16,-3-21-10-16,0 0-6 15,0 0-2-15,3-15-3 16,-3-13 0-16,3-4 0 0,-2-4-1 15,3-3 0-15,8 2-1 16,1 1 1-16,1 7-1 16,1 9 2-16,5 7-1 15,-6 7-1-15,0 9 1 16,-14-3-1-16,16 26 1 16,-15-7 0-16,-3-1 1 15,-2 4 0-15,-7-2-2 16,1-4 1-16,6-3-2 15,4-13 3-15,0 0-3 16,-4 13 1-16,4-13-1 16,20-1 2-16,-3-1-1 15,3 5 0-15,2 4 1 0,-1 5-4 16,0 4 4-16,-7 4-3 16,-3 3 3-16,-9 1-2 15,-6 0 3-15,-6-1-2 16,-12-7 2-16,2-5 1 15,-7-4-2-15,-3-5 0 16,3-4-4-16,2-6-9 16,12 2-16-16,-1-13-30 15,14 19-71-15,9-23 0 16,-9 23-6-16,26-23 3 16</inkml:trace>
  <inkml:trace contextRef="#ctx0" brushRef="#br0" timeOffset="58393.5904">7431 10768 235 0,'4'25'134'0,"0"2"0"0,-3 0-49 16,6 11-56-16,-10-9-3 15,8 2-4-15,-5-12-12 16,0-6-4-16,0-13-2 16,0 0-1-16,-10-27-2 15,6-6-3-15,3-8 2 16,-1-8-4-16,8-3 3 15,-1-3-3-15,9 5 4 16,0 5-2-16,8 11 3 16,2 12-1-16,-2 10 1 15,0 11 1-15,-4 12-1 16,-1 8 1-16,-13 7-2 16,-3 4 1-16,-5 2-1 0,-7 0 2 15,-5-3-3-15,-1-3 3 16,-2-6-1-16,3-6-1 15,2-2 0-15,14-12 1 16,-13 17-1-16,13-17 1 16,14 19-1-16,0-6 0 15,8 0 1-15,3 3-2 16,4 1-3-16,-2-4-5 0,-2 2-8 16,1-11-15-16,0 6-27 15,-13-11-54-15,1-2-21 16,-14 3 0-16,19-20 1 15</inkml:trace>
  <inkml:trace contextRef="#ctx0" brushRef="#br0" timeOffset="58779.976">7776 10327 160 0,'3'14'134'0,"0"3"-3"0,3 5 0 16,-14-2-84-16,19 13-28 15,-10-2-2-15,8 0-22 16,-4-2-19-16,-3-12-22 0,5 4-44 15,-7-21-38 1,0 0-6-16,0 0 3 16</inkml:trace>
  <inkml:trace contextRef="#ctx0" brushRef="#br0" timeOffset="58964.4286">7675 10319 118 0,'0'0'123'15,"11"-13"6"-15,3 9-5 16,12 1-82 0,-2-8-15-16,17 3-6 15,-4 5-35-15,-4-7-32 0,3 7-60 16,-2 3-21-16,-16 0 3 16,-1 6-3-16</inkml:trace>
  <inkml:trace contextRef="#ctx0" brushRef="#br0" timeOffset="60734.2708">8114 10617 100 0,'0'0'126'0,"0"0"3"16,-16-13-1 0,5-3-72-16,11 16-15 0,10-38-5 15,6 14-15-15,-5-8-12 32,10-4 0-32,-1-5-4 15,-1 2 0-15,2 5-3 0,-5 4 3 16,2 5-3-16,-9 9 5 15,-9 16-2-15,11-1 1 0,-1 17 0 16,-5 7-4 0,1 3 1-16,-1 5-8 0,3 3-3 15,3-4-13-15,2 4-13 16,-11-12-24-16,11 1-37 16,-10-8-39-16,-3-15-2 15,1 13 4-15</inkml:trace>
  <inkml:trace contextRef="#ctx0" brushRef="#br0" timeOffset="60879.3553">8202 10516 159 0,'0'0'119'16,"0"-16"1"-16,0 16-42 16,28-22-67-16,-5 9-32 15,2 0-74-15,5 9-16 16,-5-4-10-16,-1 10 1 15</inkml:trace>
  <inkml:trace contextRef="#ctx0" brushRef="#br0" timeOffset="61522.082">8502 10754 168 0,'2'20'132'0,"0"4"-2"15,3 2 3-15,-10-3-95 16,13 8-10-16,-5-10-2 16,6 1-9-16,-8-6-6 15,7-2-1-15,-8-14 1 0,4 22-3 16,-4-22 1-16,-2 17-1 16,2-17 0-16,-6 18-3 15,6-18-1-15,0 18 0 16,0-18-3-16,6 16 1 15,-6-16-2-15,0 0 1 16,0 0-2-16,0 0 0 0,2-14-3 16,-6-5 0-1,-1-10-2-15,1-13-4 16,4-8 2-16,-3-11-2 0,4-4 3 16,1-4-1-16,3 4 4 15,7 3 1-15,2 10 5 16,7 15 0-16,-3 12 3 15,6 15-2-15,-1 10 0 16,-1 9 0-16,-6 8 0 16,-3 9-1-16,-10 4-1 31,-7 3 0-31,-8 1-1 16,-7-3 2-16,0-2-4 0,-5-4-2 15,5-7-10-15,-5-10-18 16,11 5-46-16,13-13-59 15,-13 4-1-15,13-4-3 16,0 0 5-16</inkml:trace>
  <inkml:trace contextRef="#ctx0" brushRef="#br0" timeOffset="61810.5361">8717 11035 210 0,'1'23'130'0,"-1"2"3"16,2 1-6-16,2 1-106 15,2-3-18-15,-4-2-23 16,2-3-37-16,-4-19-62 16,1 17-14-16,-1-17 2 15,0 0-3-15</inkml:trace>
  <inkml:trace contextRef="#ctx0" brushRef="#br0" timeOffset="62195.346">8668 10967 246 0,'0'0'132'0,"-2"-19"2"16,6-1-38-16,14 16-75 15,1 1-7 1,7 7-1-16,0 4-10 16,0 2-3-1,-5 5 0-15,-7 4 2 16,-10 1-2-16,-5 1 2 0,-8-1-2 15,-5 0-1-15,-1-4 2 16,0-6-3-16,15-10 0 16,-18 10-2-16,18-10 1 15,0 0-5-15,31 3 4 16,-12-7 0-16,14 7-1 16,-6 2 2-16,-1 3 3 15,-8 5 2-15,-6 0 3 16,-4 5 2-16,-20-2 0 0,-1 7 1 15,-13-7-1-15,4 1-2 16,-3-1-10 0,3-7-15-16,10 5-44 15,-1-9-66-15,13-5-6 0,0 0 3 16,15-15-5-16</inkml:trace>
  <inkml:trace contextRef="#ctx0" brushRef="#br0" timeOffset="62636.6957">9080 11051 264 0,'-12'21'141'0,"-3"3"-4"16,1 2-1-16,-2-3-122 16,16 1-8-16,8-7-3 15,-8-17-8-15,28 15-1 16,-8-18-3-16,-2-1 0 15,-5-9-1-15,1 0 1 16,-5-8 2-16,-6 1 4 16,-3 0 3-16,-1 4-1 15,-1 2 3-15,2 14 2 0,2-16 4 16,-2 16-3 0,13 11 0-16,-3 2-1 15,2 5 0-15,-6 1 1 0,6 2 0 16,-3-1-1-16,-4 1-3 15,-4-7 4-15,-1-14 0 16,7 16-2-16,-7-16-1 16,0 0-1-16,3-25 0 15,4 5 1-15,-1-3 0 16,5-1-3-16,0-2-1 16,3 4-7-16,-1 0-6 15,4 12-22-15,-7-3-24 16,8 12-54-16,-5-1-20 0,4 4 1 15,-3 1-1-15</inkml:trace>
  <inkml:trace contextRef="#ctx0" brushRef="#br0" timeOffset="63016.899">9496 11022 174 0,'0'0'132'0,"0"0"4"15,-16 6-24-15,-7-5-55 16,11 16-12-16,-13-5-12 15,12 8-14-15,-2-1-6 16,3 1-8-16,9-1-6 0,3-3-6 16,6-3-2-16,-6-13-1 15,32 3 3-15,-15-13-2 16,8 2 4-16,-8-3 0 16,2 2 6-16,-5 6 2 15,-14 3 1-15,15 13 3 16,-14 7-1-16,1 14 2 15,-5 3-2-15,3 12 0 16,-3 0-3-16,2 6 3 0,-6-3-1 16,-4 1 3-1,-6-3-1-15,-4-7 2 16,-6-9-1-16,-2-6 0 0,-5-9-7 16,3-11-11-16,6 4-53 15,10-15-80-15,15 3-3 16,-11-22-6-16,14 8-2 15</inkml:trace>
  <inkml:trace contextRef="#ctx0" brushRef="#br1" timeOffset="81595.5922">7557 12652 223 0,'17'39'125'16,"-8"25"-4"-16,-18 17 0 15,-16 23-122 1,-7 20-2-16,-14 13 3 0,3 8 3 16,-10 1 4-16,4 3 3 15,-7-8 2-15,7-2 2 16,-6-8-2-16,6-1-5 0,-8-5 1 15,2 8-2-15,-3-3-3 16,-3-3-3-16,-4 1-4 16,0-5-12-16,0-3-11 15,0-26-50-15,16-8-57 16,-2-24-5-16,9-23-3 16,6-22 14-16</inkml:trace>
  <inkml:trace contextRef="#ctx0" brushRef="#br1" timeOffset="83742.401">3262 16939 146 0,'-3'23'126'0,"-1"-3"8"0,3-4-7 16,1-16-106 0,4 16-2-16,-4-16 0 0,0 0-6 15,19-30-8-15,-14 2 3 16,7-5-5-16,-7-10 0 16,3-6-13-16,1-2 12 15,2-1-11-15,0 6 13 16,0 9-9-16,2 4 11 15,-3 12-8-15,-10 21 9 0,25-3 1 16,-15 18-2-16,2 12 1 31,-2 4-3-31,4 5 6 16,5 0-14-16,-4 0 3 0,5-2-24 16,-10-12-20-16,12 3-87 15,-22-25 1-15,21 17-6 16,-21-17-4-16</inkml:trace>
  <inkml:trace contextRef="#ctx0" brushRef="#br1" timeOffset="83898.9545">3332 16828 125 0,'-16'6'132'0,"16"-6"-8"0,21-6 0 15,4-3-118 1,5 2-41-16,8-2-68 15,9 7-16-15,-7-3-5 0,9 1-5 16</inkml:trace>
  <inkml:trace contextRef="#ctx0" brushRef="#br1" timeOffset="84286.9779">3885 17029 160 0,'5'63'144'15,"-1"-1"-9"-15,1-1 9 16,12-11-122-16,-13-8 11 16,6-7-11-16,-2-14-10 15,-8-21-7-15,14 0 3 16,-10-17-6-16,-5-23-1 16,-4-12 3-16,-3-15-16 0,-2-9 16 15,3-4-15-15,1 0 8 16,4 6-6-16,11 8 9 15,8 17-6-15,11 21 3 16,3 20 9-16,10 16 1 16,0 15-4-16,-2 9 10 0,-10 7-14 15,-7 3 9-15,-16 1-12 16,-17-7 10-16,-8-4-13 16,-18-8 0-16,-7-11-6 15,-8-8-7-15,7-1-16 31,-7-14-35-31,22 3-62 16,5-3-6-16,20-3 7 16,5 13 1-16</inkml:trace>
  <inkml:trace contextRef="#ctx0" brushRef="#br1" timeOffset="84777.9353">4364 17251 222 0,'-4'29'139'16,"3"2"4"-16,0-3-7 0,-2-5-122 15,4-1-2 1,-1-22-2-16,4 15-7 16,-4-15-7-16,0 0 2 0,4-34-1 15,-5 3-2-15,2-5 3 16,3-7 7-16,-1-3-17 15,8 0 18-15,1 7-13 16,2 8 18-16,6 10-19 16,-1 11 21-16,-1 5-4 0,1 17-13 15,-6 7 21-15,-6 5-20 16,-3-4 15-16,-6-1-17 16,-4-1 19-16,6-18-21 15,-23 20 3-15,11-16 6 16,12-4-4-16,-17 0 1 15,17 0 1-15,0 0-1 16,24 7 0-16,1 2-1 16,3 5 3-16,3 1-4 15,-3 5 4-15,-6-1-1 16,-4 7-1-16,-12-6 0 16,-12-1-1-16,-14-3 1 0,-7-9-7 15,-7 1-1-15,2-2-13 16,-7-6-21-16,15 0-50 15,1-6-42-15,23 6-5 16,-14-24 5-16</inkml:trace>
  <inkml:trace contextRef="#ctx0" brushRef="#br1" timeOffset="85233.3941">4798 17183 204 0,'-8'27'142'15,"-10"-11"5"-15,1 4-7 16,-4 4-104-16,13 1-14 16,2-6-4-16,15 1-11 15,4 1-11-15,8-11-1 16,5-7-1-16,-4-5-1 16,2-12 2-16,-5-5-2 15,-5 0 2-15,-9-7-2 16,-6-1 5-16,-7 1 0 15,-2 7 5-15,2 0-5 0,8 19 3 16,-13-15 1-16,13 15 1 16,14 7 1-16,8 3-1 15,7 4 2-15,6 5-4 16,4 0 3-16,-3 0 0 16,-2-1 2-16,-7-2-1 15,-6 0 0-15,-7-6-1 16,-14-10-1-16,0 0 3 15,0 0 0-15,-11-19-5 16,4 2 1-16,3-3 0 16,3-5-1-16,5 1-2 15,4 1-4-15,8 8-9 16,0-1-19-16,13 16-41 0,-6-4-66 16,7 4-7-16,-4 3 6 15,7 4-6-15</inkml:trace>
  <inkml:trace contextRef="#ctx0" brushRef="#br1" timeOffset="85599.1787">5563 17194 211 0,'-8'-12'147'0,"-18"16"-6"16,-9 2 4-16,6 7-110 15,-8 0-9-15,12 0-9 16,7 5-14-16,10-2-6 0,14 0-4 15,6-13-5-15,17-2 1 16,-1-8-1-16,6-4 4 16,-3-1 5-16,-5-4 5 15,-5 6 5-15,-7-1 4 16,-14 11 5-16,0 0-1 16,8 23 2-16,-12 1-5 15,0 17 0-15,4-41-7 16,-4 96 18-16,3-25-24 15,0 3 24-15,-3 6-14 16,-8-5-13-16,-5 0 15 16,-13-11 8-16,30-64-22 15,-81 105 3-15,81-105 7 0,-93 52-31 16,93-52-72-16,-80 17-46 16,80-17-15-16,-59-23-17 15,59 23 23-15</inkml:trace>
  <inkml:trace contextRef="#ctx0" brushRef="#br1" timeOffset="108154.4">2158 16930 102 0,'-3'31'125'16,"-2"6"4"-16,1 5-7 16,-4-1-80-16,12 8-18 15,-4-8 12-15,7 0-24 16,-2-11-4-16,-1-7 1 16,5-7-3-16,-9-16 1 0,0 0-5 15,1-20 1-15,-5-15-11 0,-2-14 10 16,5-7-13-16,5-9 9 15,2-3-10-15,7 3 4 16,5 2 0-16,9 5 2 16,9 19 9-16,8 12-9 15,2 12 9-15,-3 15-7 16,1 10 6-16,-6 11 6 16,-9 7-9-16,-10 4 11 15,-14 3-10-15,-14-1 11 16,-13 0-10-16,-9-6 11 15,-3-7-10-15,-5-10 5 0,2-6-1 16,-1-1 0-16,6-6-1 16,8 4 2-16,12-2 1 15,12 0-5-15,15 17 13 16,9-2-15-16,11 3 15 16,11 5-19-16,5 3 8 15,3-1-22-15,2 2-4 16,-7-8-41-16,1-4-77 15,-10-5 0-15,-9-3-8 16,-6-7 9-16</inkml:trace>
  <inkml:trace contextRef="#ctx0" brushRef="#br1" timeOffset="110856.6764">1507 17333 21 0,'-9'14'108'16,"8"4"3"-16,-8-4 1 15,8 5-65-15,1 7-16 16,-2-3-4-16,4 0-2 0,-1 0-12 16,5-6 1-1,-4-2-4-15,-2-15-2 16,0 0-3-16,0 0-1 0,0 0-1 16,-8-15-4-16,5-2 3 15,-1 0-1-15,-3-2-2 16,5 0 2-16,0 1 1 15,2 0-4-15,1 4 5 0,-1 14 0 16,3-22 0-16,-3 22-3 16,13-17 5-16,-13 17-5 15,0 0 2-15,13-10 1 16,-13 10-1-16,0 0 1 16,0 0 1-1,0 0 1 1,0 0-3-16,0 0 3 15,0 0-2-15,0 0 1 0,-13 7-2 16,13-7 0-16,0 0-1 16,0 0-1-16,0 0 1 15,0 0 0-15,0 0-2 16,0 0 0-16,0 0 3 16,0 0 0-16,0 0-2 15,0 0 1-15,0 0-1 16,0 0-1-16,0 0 3 15,0 0 0-15,0 0-4 0,0 0 2 16,0 0 0 0,0 0 0-16,0 0 1 15,0 0 0-15,0 0-1 16,-3-17-3-16,3 17 4 0,0 0-2 16,0 0 1-16,0 0-1 15,0 0-1-15,0 0 2 16,0 0 1-16,0 0-1 15,0 0 0-15,0 0-1 16,0 0 1-16,0 0 0 16,0 0-1-16,0 0-1 15,0 0 0-15,0 0 5 16,0 0-3-16,0 0-2 16,0 0 1-16,0 0-1 15,0 0 2-15,0 0 0 16,0 0-2-16,0 0-3 0,0 0 2 15,0 0 1-15,0 0-1 16,0 0 0-16,0 0 0 16,0 0 2-16,0 0-1 15,0 0-1-15,0 0 4 16,0 0-1-16,0 0 1 16,0 0 1-16,0 0-3 15,13 11 0-15,-13-11 2 16,0 0 0-16,0 0-1 15,0 0-2-15,0 0 1 16,0 0-2-16,0 0 4 16,0 0-1-16,0 0-1 15,0 0 0-15,0 0-1 0,0 0 5 16,0 0-4-16,0 0 0 16,0 0 0-16,0 0 1 15,0 0 0-15,0 0 0 16,10-14 1-16,-10 14-3 15,0 0 3-15,0 0-1 16,0 0-1-16,0 0 0 16,0 0 2-16,0 0-2 15,0 0 1-15,0 0-2 16,0 0 0-16,0 0 2 16,0 0-1-16,0 0 1 15,0 0-3-15,0 0 4 0,0 0-3 16,3 13 2-16,-3-13 0 15,0 0 0-15,0 0 0 16,0 0 0-16,0 0 1 16,0 0-2-16,0 0 1 15,0 0 1-15,0 0 1 16,0 0-1-16,0 0-1 16,0 0-2-16,0 0 1 15,0 0 0-15,0 0 2 16,1-13-3-16,-1 13 2 15,0 0-1-15,0 0-1 16,0 0 3-16,0 0-2 16,11-19-1-16,-11 19-1 0,5-14 0 15,-5 14 0-15,0 0-2 16,18-18 4-16,-18 18-2 16,18-5 2-16,-18 5 3 0,24 10-2 15,-11-2 5-15,0-1-4 16,2 5 6-16,-2 2-4 15,0 2 3-15,-1-1 0 16,-2 1-1-16,-3 1-1 16,2-3 0-16,-4 4-3 15,2-4-3-15,-5 2-10 16,-2-16-18-16,5 27-27 16,-5-27-63-16,0 0 1 0,0 0-5 15,0 0 25-15</inkml:trace>
  <inkml:trace contextRef="#ctx0" brushRef="#br1" timeOffset="111109.5845">1487 17394 97 0,'0'0'116'16,"0"0"6"-16,0 0-8 16,14-2-84-16,9-2-13 15,5 4-24-15,9 1-55 16,2-1-51-16,-6-5-3 16,0 3-5-16,-9-2 45 15</inkml:trace>
  <inkml:trace contextRef="#ctx0" brushRef="#br1" timeOffset="112032.64">1504 16776 1 0,'-3'19'117'0,"3"5"-9"15,-1-1 10-15,5 1-63 0,-2 1-24 16,1-4-9-16,1 0-2 16,5-6-10-16,-9-15-2 15,0 0-2-15,13 0-1 16,-15-13 0-16,0-7-1 15,-3-9 0-15,-1-6-10 16,-3-2 9-16,7 1-9 16,-1-1 10-16,6 4-10 0,5 2 9 15,2 6-9-15,8 9 10 16,2 6-2 0,4 3 0-16,-3 7-1 15,-2 3 2-15,-3 4 0 16,-16-7 0-16,14 26 1 0,-18-12-1 15,-5 2 3-15,-2-1-3 16,-5-1 2-16,-2-2-2 16,2-4 1-16,1-1-2 15,15-7 0-15,-18 3 0 16,18-3-2-16,0 0 1 16,0 0-1-16,23 0 1 15,-4 3-1-15,1-1 0 0,5 1-1 16,-5 7 0-16,1-3 7 15,4 4-7 1,-6 5 8-16,-2 0-10 16,-6 3 10-16,-5 0-7 0,-6 2 8 15,-3-5-8-15,-8 7 4 16,-6-7-4-16,-5-4 3 16,-5-2-1-16,1-6 0 15,-4 0-1-15,0-5-1 16,6 2-7-16,-2-8-24 15,26 7-53-15,-22-3-44 16,22 3 6-16,0 0-11 0</inkml:trace>
  <inkml:trace contextRef="#ctx0" brushRef="#br1" timeOffset="133147.8767">565 17176 156 0,'-16'6'140'16,"16"-6"-5"-16,0 0 5 16,25 7-102-16,1-12-8 15,19 3-5-15,5 0-20 16,5 4-13-16,10-2-26 15,-15 0-74-15,3 0-30 16,-14-2 1-16,-12-1-9 0</inkml:trace>
  <inkml:trace contextRef="#ctx0" brushRef="#br0" timeOffset="147465.3936">6381 10868 89 0,'0'0'127'15,"-20"2"2"-15,20-2-1 16,1 13-60-16,-1-13-39 16,37 9 0-16,-2-10-2 15,9 2-11 1,11-4-4-16,2 2-2 15,5-4-3-15,-6 1-2 16,-6 0-1-16,-4 1-3 16,-14 1-3-16,-10 0-6 15,-3 3-7-15,-19-1-20 0,13 6-35 16,-13-6-65 0,0 0 1-16,-16 14-3 15,16-14 2-15</inkml:trace>
  <inkml:trace contextRef="#ctx0" brushRef="#br1" timeOffset="151688.9073">7586 12631 69 0,'0'0'99'15,"-16"14"-8"-15,-10-8 0 16,1 1-66-16,-14-1-26 15,-7 0 0-15,-6-5 0 16,-5-4 0-16,-7-5 1 16,-2-5 1-16,-7-5 2 15,0-5 0-15,-1-3 3 0,-8-3 0 16,2-4-1-16,-2-6 1 16,3-3-1-1,-4-5-1-15,-2-4-3 16,8-6 1-16,-4-3-3 0,6-5 2 15,5 2 4-15,6-2 0 16,7 0 3-16,1-3 1 16,9 2 4-16,7-3 0 15,10-1 0-15,4-3-1 16,9-1-6-16,8-4 2 16,7-4-8-16,8-3 3 15,7-2-2-15,1-2 1 16,5-3-3-16,3-2 3 0,4-1-2 15,-2-1 2 1,5 1 3-16,1 1-2 16,0-1-2-16,1 4 0 15,3-3-1-15,-5 2 0 0,3-2-1 16,-6 2 0-16,-7 1-2 16,3 5 4-16,-6 0-4 15,-5 7-1-15,1 8 0 16,1 8 0-16,-4 7 1 15,4 7 0-15,5 4 0 16,2 6 0-16,7 4 2 16,7 5 3-16,5 1 0 15,9 6 0-15,1 1-1 16,0 6 0-16,7 3 0 16,-3 6 1-16,6 4-2 15,-2 5-1-15,0 4 1 0,6 1 0 16,8 3 0-16,7 0-1 15,6 0 2-15,14 2-2 16,4-1 2-16,7 2-2 16,3 0 2-16,-3 0-1 15,-1 3 1-15,-6-2 0 16,-7 4-2-16,-12-2 1 16,-1-2-1-16,-12 0 1 15,2 1-1-15,-7-2 0 16,-1-2 0-1,-4 0-1-15,3 0 3 16,0 1 5-16,-1-1-4 16,-6 2 4-1,-5 2-1-15,0 3 1 0,-11 1 2 16,-5 0-2-16,-9 0 0 16,-8 1-6-16,3 0 6 15,-7-1-6-15,9 1 1 16,1-3-1-16,2 2 0 15,5 3 1-15,11 2 0 16,2 5-1-16,-1 4 2 16,-2 6-2-16,6 3 3 0,-6 6-2 15,1 2 1-15,-4 2-2 16,1 0 3-16,1-4-2 16,-1-4 1-16,-2-6-1 15,0-5 1-15,-2-6-1 16,-8-3 3-16,-4-1 0 15,-6-3-3-15,-5 3 4 16,-8 3-5-16,-4 4 6 16,0 8-5-16,0 6 3 15,4 7-4-15,0 2 2 16,7 9 0-16,-4-1-1 16,3 0 3-16,5 1-4 15,-5-6 4-15,-2-1-3 0,-6 0 2 16,-8-5-3-16,-2 1 0 15,-9-4 1 1,-1 5-2-16,-5 0 1 16,3 3-1-16,-10 0 2 0,7-2 0 15,-4-1 1-15,6 1 2 16,-4-1-3-16,-2-1 3 16,4-6-3-16,-2-1 3 15,0-2-3-15,-1-3 2 16,3-3-4-16,2-3 1 15,-4-1-1-15,5 0-2 16,1-2 3-16,0 0-4 0,2-1 3 16,3 3-3-16,-2-3 4 15,-2 1-1-15,0-1 2 16,-2-1 0-16,1-3-1 16,-8 0 1-16,-6 0-1 15,-1-4 1-15,-7-4-1 16,-5-1 0-16,-4-3-1 15,-3 0 2-15,-8-4-1 16,-2-2 1-16,0 0 1 16,-4-1-1-16,2 1 1 0,1-4 0 15,-1 2 0-15,1-5 0 16,6 0-1-16,-2-2 0 16,7-1 0-16,5 2-2 15,5 1 0-15,5 3 1 0,4 4-3 16,4 4 0-16,4 5-3 15,2 2-3-15,4 3-11 16,-6-2-12-16,6 7-40 16,-5-4-49-16,0-1 1 15,-2 0-3-15,2-4 2 16</inkml:trace>
  <inkml:trace contextRef="#ctx0" brushRef="#br0" timeOffset="158452.7166">14278 16737 149 0,'-13'4'126'0,"13"-4"1"16,-18 9-41-16,3-13-35 31,15 4-11-31,0 0 4 16,0 0-18-16,3-23-6 0,9 0-6 15,1-19-4-15,5-17-7 16,3-15 0-16,-6-15 5 16,2-11-11-16,-5 0 6 15,-4 5-5 1,-3 14 6-16,-5 18-5 0,2 31 6 15,-2 32 1-15,19 22-10 0,-3 37 13 16,12 19-7-16,5 10 5 16,6 4-7-16,7-1 5 15,-2-14-3-15,1-15-3 16,-4-20 4-16,-2-22-1 16,-9-25 0-16,-5-19 1 15,-12-18-1-15,-6-19 2 16,-6-6-5-16,-7-6-4 0,-3 0 8 15,0 6-17-15,-4 8 5 16,4 23-22-16,-2 6-31 16,11 30-76-16,16 4 2 15,4 16 0-15,1 4-11 16</inkml:trace>
  <inkml:trace contextRef="#ctx0" brushRef="#br0" timeOffset="158724.5398">15165 16264 227 0,'-4'33'143'16,"-18"7"0"-16,2 8-6 0,-6-8-107 31,7 12-13-31,11-7-3 16,11-4-2-16,14-13-9 15,3-9-2-15,14-10 0 16,1-11-1-16,0-9 1 0,-4-7 0 15,-5-9 2-15,-13 1-3 16,-8-4 2-16,-12 5-2 16,-11 4 1-16,-8 3-4 15,-4 4-3-15,-1 4-9 16,5 11-16-16,1-15-26 16,25 14-68-16,0 0-11 15,18-26-5-15,8 0 4 0</inkml:trace>
  <inkml:trace contextRef="#ctx0" brushRef="#br0" timeOffset="158898.2923">15511 16112 189 0,'15'16'140'0,"-15"6"4"16,0 18-5-16,-15-2-65 16,5 17-55-16,2 1-8 15,0 0-7-15,8 0-21 16,-3-14-19-16,16 7-37 15,-15-24-62-15,13-9-6 16,-11-16 0-16,9-18 3 16</inkml:trace>
  <inkml:trace contextRef="#ctx0" brushRef="#br0" timeOffset="159183.623">15480 16353 177 0,'-8'18'127'0,"15"6"-3"16,7-9-6-16,11 9-96 15,9-14-6-15,16 0 0 16,-2-13-12-16,7-7-3 0,-7-11 1 16,0-7-1-16,-10-6 4 15,-7 0 1-15,-13 4 6 16,-6 10 0-16,-18 4 2 16,6 16 1-16,-23 9-1 15,6 12 1-15,-2 7-4 16,1 8-5-16,5 1-8 15,3-2-8-15,13 4-18 16,-3-19-25-16,20 10-50 16,-10-14-36-16,15-4-1 15,-9-11 1-15</inkml:trace>
  <inkml:trace contextRef="#ctx0" brushRef="#br0" timeOffset="159800.4892">16515 16099 284 0,'0'0'133'0,"0"0"-1"0,14 6-54 15,-14-6-122 1,0 0-76-16,9 15-10 0,-9-15 1 16,15 7-9-1</inkml:trace>
  <inkml:trace contextRef="#ctx0" brushRef="#br0" timeOffset="159940.3214">16558 16288 248 0,'-3'15'143'0,"3"-15"-4"16,0 0-14-16,0 0-155 16,0 0-97-16,0 0-8 15,8-20-3-15,0 2-12 0</inkml:trace>
  <inkml:trace contextRef="#ctx0" brushRef="#br0" timeOffset="161603.0231">17381 16234 56 0,'0'0'117'16,"0"0"8"-16,1 26-2 16,-1-26-52-16,0 43-19 0,-2-23-10 15,10 16-7-15,-14-9-16 16,12 4-5-16,-12-12-5 16,4-2-2-16,2-17-3 15,-14-7-1-15,6-16 0 16,4-15-4-16,3-11 1 0,1-9 7 31,7-10-15-31,8-2 6 16,-1 1-6-16,8 5 7 15,7 11-5-15,-2 12 8 0,0 12-7 16,2 15-1-16,-8 15 8 16,-5 11 8-16,-4 8-10 15,-8 6-1-15,-7 4 8 16,-10 1-8-16,-1-5 7 15,-4-3-7-15,4-9 8 16,-5-4-17-16,19-10 16 16,-13 5-6-16,13-5 1 15,19-2-1-15,-1 4 1 16,7 3-2-16,3 5 1 16,1 8 0-16,2 5 1 15,-7 3-1-15,-7 6-1 16,-9-1 2-16,-12 0-1 0,-11-2 3 15,-10-6-4-15,-7-6 4 16,-5-10-2-16,-3-5 0 16,4-7-4-1,4-8-5-15,13 5-11 0,1-14-21 16,18 22-43-16,13-17-47 16,6 17-3-16,3-3 0 15,2 9-2-15</inkml:trace>
  <inkml:trace contextRef="#ctx0" brushRef="#br0" timeOffset="162047.6652">17411 17060 254 0,'-17'25'144'0,"3"-6"2"0,14-19-4 16,-20 7-117-16,20-7-8 15,10-25-10-15,5-1 0 16,3-5-16-16,4-8 10 15,6-12-7-15,-2 5-1 16,1 4 13-16,-4 6-10 0,3 7 13 16,-8 9-10-16,3 13 10 15,-7 10-2-15,-2 13-1 16,0 9 9-16,-4 6-13 16,2 2 7-16,-1 3-13 15,-2 0 6-15,4-7-17 16,-7-5-5-16,5 0-18 15,-9-24-25-15,7 23-32 16,-7-23-48-16,0 0 6 16,-21-21-3-16,7 10 15 15</inkml:trace>
  <inkml:trace contextRef="#ctx0" brushRef="#br0" timeOffset="162177.6201">17516 16955 197 0,'-23'3'132'15,"10"0"-5"-15,13-3-19 16,0 0-68-16,21 7-15 15,6-6-28-15,4-3-88 16,8-4-30-16,6 0-14 16,-3-4 5-1</inkml:trace>
  <inkml:trace contextRef="#ctx0" brushRef="#br0" timeOffset="163161.9925">18310 16268 198 0,'15'-8'142'0,"-7"25"-4"16,-8 3 1-16,5 22-100 15,-11 1-12-15,8 16-2 0,-6 0-14 16,3 1-4-16,-7-3-7 16,3-5 0-16,-1-8-7 15,0-11 3-15,1-6-18 0,-3-14-9 31,8 3-35-31,-14-20-45 16,14 4-26-16,-12-38-3 16,1 6 5-16</inkml:trace>
  <inkml:trace contextRef="#ctx0" brushRef="#br0" timeOffset="163369.0199">18036 16264 147 0,'-9'-16'136'15,"9"16"-2"-15,9-23 1 16,11 19-80-16,8-11-30 16,13 9-2-16,10-8-7 15,12 5-15-15,4 4-14 16,-5-7-20-16,7 15-18 16,-17-13-29-16,8 10-53 15,-22-3 3-15,-6 6-5 0,-12-5 39 16</inkml:trace>
  <inkml:trace contextRef="#ctx0" brushRef="#br0" timeOffset="163652.0043">18861 16274 162 0,'0'0'138'0,"17"-3"1"16,9 2-6-16,5-17-80 15,5 17-45-15,9 4-19 16,-3-10-33-16,4 11-85 15,-12-7-3-15,-8 7-7 16,-9-5 3-16</inkml:trace>
  <inkml:trace contextRef="#ctx0" brushRef="#br0" timeOffset="163798.9773">18989 16431 232 0,'13'12'135'15,"4"-11"-6"-15,7-1-30 16,13 6-219-16,-4-3-5 16,10-5-7-16,0-6-7 0</inkml:trace>
  <inkml:trace contextRef="#ctx0" brushRef="#br0" timeOffset="165756.693">19998 16265 204 0,'0'0'136'15,"-17"5"-8"-15,13-20-43 16,4 15-55-16,6-19-3 16,13 5-5-16,1-9-15 15,0-3 7-15,2-9-14 16,0-4 11-16,-4 0-11 15,-4 0 8-15,-1 6-7 0,-5 6 8 16,-4 10-7-16,-4 17 4 16,0 0 0-16,3 18-9 15,-3 10 9-15,4 6-9 0,-1 7 3 16,5-1-12-16,3-1-1 16,-5-10-24-16,10 11-8 15,-15-24-27-15,12 7-54 16,-13-23-6-16,0 0-2 15,0 0 10 1</inkml:trace>
  <inkml:trace contextRef="#ctx0" brushRef="#br0" timeOffset="165897.3257">20060 16177 173 0,'0'0'124'0,"0"0"-5"15,0 0-41-15,0 0-52 16,29 7-15-16,0-8-28 0,9 7-70 15,-3-6-28-15,-5 1-8 16,-3 1 2-16</inkml:trace>
  <inkml:trace contextRef="#ctx0" brushRef="#br0" timeOffset="166502.3346">19982 16816 85 0,'-8'28'139'0,"3"-2"-12"15,-3 4 15-15,-3-13-74 16,8 11-32-16,-6-12-3 15,8-2-11-15,1-14-11 16,0 0-3-16,0 0-2 16,-7-23-4-16,8-6 1 0,5-5-14 15,5-7 10-15,10 2-10 16,0 5 10-16,5 0-9 16,5 7 10-1,-1 10-10-15,-3 12 10 0,-1 10 1 16,-8 5 1-16,-7 7-2 15,-6 3 0-15,-10 6 10 16,-4-3-11-16,-6-4 11 16,-4-3-10-16,-2-4 9 15,3-7-11-15,2-5 11 16,16 0-10-16,-14-10-2 16,14 10 2-16,19-7-2 0,2 11-1 15,8 2 2-15,3 7-2 16,-1 4 2-16,1 6 1 15,-8 2 0-15,-7 2-1 16,-13-3 5-16,-7-6-1 16,-10-2 1-16,-11-3-1 15,-10-6 1-15,0-4-3 16,-2-3-1-16,3-3-13 16,1-4-24-16,32 7-42 15,-20-9-56-15,20 9 7 16,16-18-10-16</inkml:trace>
  <inkml:trace contextRef="#ctx0" brushRef="#br0" timeOffset="166839.0777">20953 16483 237 0,'-2'20'140'16,"-4"9"-2"-16,-1-7-28 15,2 17-73-15,-2-7-14 16,7 4-8-16,0 0-17 16,-6-12-1-16,11 4-21 15,-12-15-13-15,15 5-34 0,-8-18-41 16,0 0-23-16,-6-14-3 16,3-5 7-16</inkml:trace>
  <inkml:trace contextRef="#ctx0" brushRef="#br0" timeOffset="167049.5337">20697 16506 135 0,'-14'-13'133'16,"14"13"-1"-16,-9-21 2 0,27 16-85 16,-3-11-15-16,17 15-5 15,10-9-18-15,6 3-10 16,11 1-10-16,-3-6-19 15,8 15-29-15,-12-16-43 16,-4 7-31-16,-8-7 1 16,-5 8-3-16</inkml:trace>
  <inkml:trace contextRef="#ctx0" brushRef="#br0" timeOffset="167358.5719">21460 16120 268 0,'28'-15'138'0,"-7"5"1"16,8 3-12-16,-1 2-123 15,5 0-26-15,7 12-48 16,-5-11-56-16,-3 5-10 16,-7-7 4-16,-4 3-7 15</inkml:trace>
  <inkml:trace contextRef="#ctx0" brushRef="#br0" timeOffset="167561.7607">22001 15866 281 0,'7'18'136'0,"-2"13"-2"16,-5-4-2-16,0 15-110 15,-3 6-5-15,3-1-23 16,0 9-36-16,-13-18-84 16,9-2-10-16,-2-13-2 0,-3-7-8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43:35.60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3051 12937 232 0,'-11'40'153'0,"11"21"-3"0,-6 8-2 15,6 13-123-15,2 8-8 16,9 2-2-16,4-8-8 16,0-12-5-16,9-16 1 15,-2-20-4-15,0-23 1 16,4-19-4-16,-2-24 2 15,1-19 3-15,0-16-3 16,-2-10 3-16,1-4-3 0,-5 6 4 16,-1 16 0-16,-7 16 0 15,-1 27 2-15,-10 14 0 16,22 43 0-16,-10 8 1 16,2 9-3-16,3 4 4 0,5-5-3 15,5-7 3-15,-2-17-5 16,3-20 0-16,-2-17 0 15,-1-17-1-15,-4-19 2 16,-3-15-6-16,-4-9 0 16,-1-12-7-16,0 5 0 15,-6-2-10-15,7 18-12 16,-11 0-29-16,14 27-58 16,-7 4-29-16,8 20 1 15,-5 5 2-15</inkml:trace>
  <inkml:trace contextRef="#ctx0" brushRef="#br0" timeOffset="362.6577">3899 13231 240 0,'12'46'143'0,"1"8"1"15,-9-18-12-15,10 11-102 16,-9-12-7-16,7-5-7 16,-2-13-8-16,-10-17-3 15,21-7-2-15,-14-22-5 16,3-15 0-16,-1-13-9 15,3-8 3-15,1-4-5 0,5 3-1 16,-1 2-9-16,7 20-5 16,-1 3-14-16,12 28-12 15,-13-1-15-15,18 25-4 16,-18-6 8-16,14 18 19 16,-11-7 20-16,4 4 27 15,-1 6 25-15,-10-7 21 16,7 15 23-16,-17-11 7 15,15 19-2-15,-19-13-15 16,13 14-13-16,-12-8-20 16,7 4-12-16,-3-6-16 15,-1-8-18-15,11 1-51 16,-19-26-75-16,27 5-1 0,-20-23-3 16,5-16 0-16</inkml:trace>
  <inkml:trace contextRef="#ctx0" brushRef="#br0" timeOffset="496.1558">4422 12615 222 0,'-19'-25'139'0,"19"25"-15"16,-17-13-18-16,17 13-175 16,31 21-63-16,7-8 4 15,5-2-6-15,9-1 7 16</inkml:trace>
  <inkml:trace contextRef="#ctx0" brushRef="#br0" timeOffset="653.2935">4856 12758 267 0,'13'52'151'0,"-1"20"-1"15,-10 3 0-15,13 11-119 16,-15 1-15-16,8 0-10 16,1-7-12-16,0-13-14 15,8 1-31-15,-12-31-48 16,8-5-52-16,-13-32 0 15,0 0 3-15</inkml:trace>
  <inkml:trace contextRef="#ctx0" brushRef="#br0" timeOffset="905.3296">4872 13257 227 0,'-11'-29'137'16,"14"13"2"-16,6-4-27 16,21 16-76-16,9-9-13 15,19 1-11-15,5-8-7 16,7-5-4-16,1-6 0 15,-3-4-2-15,-15-1 5 16,-10 4 0-16,-21 5 4 16,-13 10 4-16,-9 17 1 15,-31 5 2-15,0 18 0 0,-4 21 0 16,1 6-4 0,8 11-1-16,6 1-9 15,15-2-6-15,16 0-20 0,2-21-57 16,22-2-70-16,1-21-4 15,5-7-2-15,-2-20-4 16</inkml:trace>
  <inkml:trace contextRef="#ctx0" brushRef="#br0" timeOffset="2220.4761">7551 13152 278 0,'0'0'149'15,"-7"15"-3"-15,4-33-4 16,6-8-122-16,2-15-3 16,8-6-4-16,4-14-9 15,1-4-2-15,6 2-2 16,-6 2 2-16,4 12-1 31,-8 10 3-31,2 20 1 16,-3 25 4-16,-4 22-4 15,2 18-2-15,-5 13 1 0,4 12-6 16,3 2-2-16,1-1-10 16,10-2-13-16,-9-24-30 0,14 1-50 15,-12-26-38-15,-2-10 0 16,-15-11 1-16</inkml:trace>
  <inkml:trace contextRef="#ctx0" brushRef="#br0" timeOffset="2351.8014">7602 13029 196 0,'-36'-3'137'16,"9"10"0"-16,13-4-1 16,21 12-74-1,12-15-60-15,17-6-31 0,22 3-92 16,1-6-11-16,2 5-7 16,-9-2 1-16</inkml:trace>
  <inkml:trace contextRef="#ctx0" brushRef="#br0" timeOffset="2866.6782">7700 13655 254 0,'-11'54'138'0,"11"0"1"16,-1-13-1-16,6 2-115 0,-1-8-8 15,0-6 2-15,-4-12-10 0,0-17-3 16,0 0-1-16,-8-36-3 15,6-2 2-15,-1-12-2 16,2-8 5-16,3 0 1 16,8 4-1-16,1 6 3 15,5 13-3-15,7 12 4 16,3 13-5-16,-5 14 4 16,0 12-8-16,1 7-4 15,-14 6 3-15,-2 6-2 16,-9-1 1-16,-6 0-2 15,-5-5 4-15,-4-8-4 16,1-8 4-16,3-7 0 0,14-6 0 16,0 0-3-16,13-16 0 15,4 7-1-15,14 5 0 16,-3 3-1-16,3 8 1 16,2 9 2-16,-12 10 1 15,-7 4 3-15,-11 6 3 16,-12 3 2-16,-15 0-2 15,-6 1 4-15,-7-5-4 16,-2-6 0-16,0-7-6 16,-2-10-9-16,17-1-15 15,-3-22-38-15,27 11-81 16,-7-27-4-16,24 7 0 16,5-13-3-16</inkml:trace>
  <inkml:trace contextRef="#ctx0" brushRef="#br0" timeOffset="3101.3932">8763 13062 317 0,'-2'29'159'0,"0"22"0"15,-8 3-4-15,10 17-126 16,-5 7-15-16,-2 4-6 0,6-2-8 16,0-10-10-16,3-6-10 15,-4-15-13-15,11-4-28 16,-20-30-62-16,11-15-29 16,0 0 2-16,0-21 0 15</inkml:trace>
  <inkml:trace contextRef="#ctx0" brushRef="#br0" timeOffset="3307.3398">8389 13104 296 0,'-5'-16'148'16,"14"-4"-1"-16,26 8-3 15,25-9-121-15,19 3-6 16,20 0-8-16,6 2-14 15,9 9-19-15,-19-8-60 16,-4 17-62-16,-23 0-5 16,-19 9-4-16,-24 0-2 15</inkml:trace>
  <inkml:trace contextRef="#ctx0" brushRef="#br0" timeOffset="11554.0718">11720 12693 199 0,'0'0'134'0,"0"0"-1"15,12 13-2-15,-15 23-93 16,4 30-8-16,-5 14 0 16,2 16-13-16,-3 8-9 15,2 4-7-15,0-1-8 0,-6-12-10 16,12-5-21-16,-10-30-24 15,10-12-68-15,-6-28-1 16,3-20 2-16,-22-17-3 16</inkml:trace>
  <inkml:trace contextRef="#ctx0" brushRef="#br0" timeOffset="12321.7269">11400 13302 193 0,'-38'-9'123'15,"15"10"-1"-15,23-1-1 16,0 0-88-16,17 15-18 15,33-27-2-15,13-11-4 16,11-16-12-16,11-16-6 16,6-5 1-16,-4-9-3 0,-4 2 4 15,-12 8 1-15,-18 14 8 16,-11 18 3-16,-16 20 8 16,-12 23 5-16,-15 15 2 15,-2 21 2-15,-12 10-2 16,4 12-2-16,-2-3-6 15,2-2-1-15,8-9-6 16,3-10-2-16,3-14-5 16,8-16 0-16,5-16-1 31,2-13-1-31,0-8 1 16,2-4-1-16,-3-3 2 15,-2 4 1-15,-1 7 2 0,-1 12 0 16,-13 1 1-16,25 33 0 15,-11-4 1-15,7 5 0 16,6 1-1-16,5-6-1 16,8-9-1-16,4-16-2 15,8-12 0-15,-3-15 0 16,5-15-1-16,-8-8 0 16,-2-6 1-16,-16 0-1 15,-6 6 4-15,-16 11 0 16,-8 12 2-16,-11 20 1 15,-11 19 2-15,-6 17 0 16,1 12-1-16,9 7 1 16,4 2-4-16,16-5 0 0,16-8-4 15,11-15-2-15,14-11-3 16,7-17 1-16,5-9-1 16,-1-11 0-16,1-1 1 15,-9-1 2-15,-11 3 3 16,-5 8 3-16,-7 9 1 15,-7 10 1-15,-3 7 0 16,0 7 0-16,-3 0 0 16,1 3 0-16,4-5-3 15,7-8-1-15,-1-10 0 16,5-9-1-16,3-7 0 16,0-3 1-16,-2 1 2 0,-2 0 1 15,3 13 1-15,-5 9 1 16,-3 10-1-16,-1 14 3 15,0 6-4-15,1 7-3 16,1 1-11-16,1-8-27 16,6-2-86-16,-10-16-12 15,6-5-4-15,-9-15-4 16</inkml:trace>
  <inkml:trace contextRef="#ctx0" brushRef="#br0" timeOffset="13142.4186">15241 13206 93 0,'-4'15'122'16,"4"-15"3"-16,-9 27 3 16,9-27-57-16,-1 23-21 15,1-23 2-15,0 0-9 0,0 0-12 16,0 0-8-16,5-20-5 16,-3-1-6-16,-2-13-4 15,6-6-5-15,-1-5-1 16,6-2-4-16,5 2 1 15,0 4-2-15,2 14 2 16,2 13 1-16,-2 17-1 16,1 17 1-16,-4 16 0 15,4 11-1-15,-2 11-3 16,2 0-2-16,4 4-11 16,-4-13-15-16,10 1-34 15,-18-22-71-15,11-9-2 0,-22-19-4 16,0 0 3-16</inkml:trace>
  <inkml:trace contextRef="#ctx0" brushRef="#br0" timeOffset="13283.0969">15261 13214 237 0,'-20'7'130'16,"20"-7"-2"-16,0 0-6 15,0 0-129-15,34-15-39 16,2 13-69-16,6-3-7 15,-2 10-6-15,-2 2-3 16</inkml:trace>
  <inkml:trace contextRef="#ctx0" brushRef="#br0" timeOffset="14074.4379">16267 13463 296 0,'-9'26'145'16,"5"16"-2"-16,-9 1-5 15,5 14-123-15,2 2-4 16,2 3-3-16,-1-2-11 15,-3-9-12-15,7-1-12 0,-12-22-28 16,18-1-82-16,-5-27-1 16,0 0-3-16,0 0 0 15</inkml:trace>
  <inkml:trace contextRef="#ctx0" brushRef="#br0" timeOffset="14261.9723">15979 13511 283 0,'-1'-19'145'0,"28"8"-4"16,17-13-3-16,23 3-129 0,13-1-14 16,3-2-23-16,8 11-57 15,-12-10-52-15,-8 11 2 16,-20-1-6-16,-13 7 1 15</inkml:trace>
  <inkml:trace contextRef="#ctx0" brushRef="#br0" timeOffset="14564.037">16910 12866 197 0,'0'0'144'15,"0"0"-5"-15,30-25-4 16,9 12-67-16,9 2-103 15,0-8-62-15,10 5-36 16,-5-5 2-16,3 6-10 16</inkml:trace>
  <inkml:trace contextRef="#ctx0" brushRef="#br0" timeOffset="14927.2132">17582 12498 275 0,'16'17'146'0,"-7"6"-3"16,-1 19 2-16,-13 3-122 15,5 11-11-15,0 5-7 16,-2-6-19-16,8 2-34 15,-9-16-90-15,12-8-4 16,-5-17-5-16,-4-16-1 0</inkml:trace>
  <inkml:trace contextRef="#ctx0" brushRef="#br0" timeOffset="17631.8227">15336 14286 162 0,'-2'-13'118'0,"2"13"0"16,0 0-18-16,0 0-43 15,-6 36-10-15,1-13-7 16,6 13-15-16,-4 0-5 16,1 4-11-16,0-4 0 0,2-2-8 0,-3-11 0 15,0-10-2-15,3-13 1 16,-5-18-2-16,1-12-1 15,0-15 3-15,3-8-3 0,-3-8 3 16,6-1-4-16,1 3 4 16,5 6-2-16,3 11 4 15,4 13-2-15,-2 15 0 16,7 15 0-16,-3 12 1 16,-2 10 1-16,-3 6-1 15,-7 4 0-15,-1-1 1 16,-5 0-2-16,-2-6 2 15,-1-6-2-15,-4-7 1 16,8-13-1-16,0 0 0 16,0 0 1-16,0 0-2 15,2-15 1-15,12 8-1 16,11 3 2-16,4 2-1 0,5 5-1 16,3 7-1-16,-2 8 2 15,-2 3-3-15,-5 7 4 16,-10 1-4-16,-8 1 4 15,-15 0-4-15,-12-2 6 16,-10-4-4-16,-8-8 3 16,-5-3 0-16,-5-7-1 15,3-6 1-15,3-2-4 16,6-2-8-16,21 4-27 16,12 0-88-16,0 0-8 15,30-14-4-15,4 9-10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1T20:09:45.32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19498 9829 217 0,'-29'10'145'0,"-6"13"3"16,-5 19 0-1,-11 8-101-15,7 25-16 16,0 3-1-16,13 13-14 0,5 1-7 15,17 1-4-15,14-11-2 16,12-11-3 0,18-18 0-16,10-20 1 0,8-18-2 15,9-20 1-15,-1-21 1 16,-3-21 0-16,-10-18 0 16,-6-13 1-16,-15-6-1 15,-9-2 1-15,-17 2-2 16,-12 6 2-16,-11 13-4 0,-11 16-1 15,-3 17-6-15,-5 11-4 16,3 18-11 0,-8 3-23-16,19 24-42 0,-4-2-60 15,9 4 1-15,3-1 0 16,10 0 4-16</inkml:trace>
  <inkml:trace contextRef="#ctx0" brushRef="#br0" timeOffset="208.9548">19270 10215 264 0,'-10'13'146'16,"10"-13"-5"-16,21 3-1 15,5-7-125-15,11 1-16 0,12 0-9 16,-1-7-29-16,15 12-27 15,-17-13-46-15,3 10-26 16,-13-3-3-16,-8 4 6 16</inkml:trace>
  <inkml:trace contextRef="#ctx0" brushRef="#br0" timeOffset="572.4464">20242 10129 256 0,'24'-9'144'16,"1"1"-7"-16,5 2 0 0,1 0-129 15,4 3-18-15,4 9-27 16,-10-6-62-16,-2 11-39 15,-9 1-2-15,-11 4 2 16</inkml:trace>
  <inkml:trace contextRef="#ctx0" brushRef="#br0" timeOffset="724.0413">20305 10357 228 0,'0'0'135'16,"0"0"-1"-16,32 8-4 15,-4-13-121-15,11 3-49 0,0-4-83 16,9-4-7-16,3-1-3 16,-3-2-4-16</inkml:trace>
  <inkml:trace contextRef="#ctx0" brushRef="#br0" timeOffset="1138.9428">21110 9925 267 0,'3'-23'141'16,"7"0"-1"-16,16 4-5 0,11 6-129 16,7 9-1-16,4 7 3 15,3 7-8-15,-10 10-3 16,-14 11 2-1,-15 5-1-15,-16 1 4 0,-18 1-2 16,-6-2 3-16,-11-6-2 16,2-5 1-16,7-9-3 15,10-6-1-15,20-10 0 16,0 0-3-16,22 17 1 16,6-10 0-16,11 6 1 15,-1 6 3-15,-3 4 3 16,-10 7-1-16,-11 5 6 0,-13 2-2 15,-15 1 3-15,-8-2-3 16,-13-3 2-16,-2-3-6 16,-6-4-5-16,3-10-9 15,12-3-30-15,-7-17-60 16,23-6-42-16,8-12 2 16,16-7 0-16</inkml:trace>
  <inkml:trace contextRef="#ctx0" brushRef="#br0" timeOffset="1460.7129">21771 10049 264 0,'-6'31'152'0,"-15"3"-2"16,2 13-3-16,-15-3-114 15,22 10-14 1,2-7 1-16,16-1-14 0,9-8-2 15,14-12-5-15,17-13 2 16,6-12-1-16,4-12-2 16,-1-11 4-16,-1-11-3 15,-11-6 2-15,-10-7-3 16,-16 1 2-16,-17 0-3 16,-17 5 3-16,-10 5-5 15,-8 7-3-15,-5 9-5 0,-6 1-9 16,14 16-20-1,-6-11-38-15,20 10-63 16,18 3-4-16,-5-18 2 16,18 3 1-16</inkml:trace>
  <inkml:trace contextRef="#ctx0" brushRef="#br0" timeOffset="1739.2334">22298 9797 277 0,'-12'17'149'0,"0"11"-1"16,-1-8-3-16,12 9-122 0,3-8-3 15,18-3-7 1,7-10-8-16,11-6-4 16,0-9 0-16,1-9-2 15,-1-9 2-15,-12-5-1 0,-10-2 0 16,-11 3 1-16,-13 2-1 15,-11 4-5-15,-7 10-5 16,-7 3-15-16,2 23-56 16,-4-2-65-16,2 12-3 15,4 3-2-15,-4 10-2 16</inkml:trace>
  <inkml:trace contextRef="#ctx0" brushRef="#br0" timeOffset="3434.1655">19107 11729 218 0,'13'7'134'0,"-9"18"2"15,-7 8 0-15,7 12-103 16,-9-4-8-16,5 10-4 15,-7-8-6-15,6-4-7 16,-4-11 1-16,2-13-3 16,3-15-1-16,-17-17 3 15,11-12-5-15,-1-10 3 16,4-7-5-16,1-6 2 16,6-1-3-16,5 2 2 15,8 10-2-15,6 7-1 0,3 13 0 16,3 11 1-16,1 11 0 15,-8 9 0-15,-3 9-1 16,-6 5 3-16,-10 4-2 16,-6-1 1-16,-7-2 1 15,-6-2 1-15,2-6-3 16,-7-7 1-16,7-4-1 16,14-6-1-16,-13 0-1 0,13 0 1 15,21-1-2 1,-4 3-1-16,7 7 1 15,5 6-1-15,1 5 3 16,-4 4-2-16,-8 2 5 0,-6 0-5 16,-11 0 4-16,-9-3-1 15,-9-4 2-15,-11-6-4 16,-6-4 1-16,-1-8-5 16,1-1-9-16,-1-9-15 15,13 8-27-15,-4-12-55 16,26 13-28-16,-8-14 0 15,24 11-3-15</inkml:trace>
  <inkml:trace contextRef="#ctx0" brushRef="#br0" timeOffset="3839.2513">19634 12194 239 0,'1'43'140'0,"-6"-1"-1"16,3 5 1-16,-9-9-110 16,10 2-4-16,-6-12-5 15,6-8-10-15,1-20-4 16,0 0-2-16,-13-19-2 16,7-18-3-16,2-14-1 15,4-14-2-15,5-8 1 16,8-5 1-16,9 1 0 15,5 6 2-15,10 9-2 0,4 16 4 16,3 16-2-16,0 16 5 16,-5 16-3-16,-2 16 0 15,-14 9 2-15,-7 9-3 16,-12 3 2-16,-7 4-4 16,-13-1 2-16,-3-3-6 15,-7-6 1-15,-7-9-10 16,2-4-8-16,-2-16-20 15,13 6-42-15,-3-14-59 16,23 4-2-16,-17-13 1 16,17 13-1-16</inkml:trace>
  <inkml:trace contextRef="#ctx0" brushRef="#br0" timeOffset="4468.093">20846 12003 265 0,'19'0'146'0,"3"-3"0"16,5 6-6-16,-1-4-122 0,2 2-35 15,5 9-59 1,-8-7-60-16,-8 4-9 16,-17-7 1-16,0 0-4 15</inkml:trace>
  <inkml:trace contextRef="#ctx0" brushRef="#br0" timeOffset="4627.9335">20775 12217 297 0,'0'0'148'0,"8"17"-5"16,12-14-10-16,13-6-153 0,19 7-90 15,-6-7-23 1,4 5-13-16,-11-6 0 16</inkml:trace>
  <inkml:trace contextRef="#ctx0" brushRef="#br0" timeOffset="5323.4787">22557 11295 145 0,'18'-19'130'0,"-11"6"1"15,-7 13-2-15,-29-17-57 16,-6 21-52-16,-9 2 1 15,2 8 1-15,-2 3-10 16,6 9 0-16,6 6-1 16,10 14 1-16,8 11-3 15,10 10 1-15,5 10-2 16,3 12 2-16,-1 9 0 16,-1 12 0-16,-6 6-2 15,-6 8 1-15,-8-2-1 16,-7 5 7-16,-2-4-3 15,-4-2-4-15,-1-5 2 0,8-8-2 16,3-13 1-16,11-10-5 16,10-13 3-16,6-8-9 15,12-9 4-15,3-11-2 16,11-8-2-16,-2-7-1 16,5-6-3-16,-5-7-6 15,0-4-11-15,-9-12-19 16,5 11-52-16,-26-11-58 15,25-4 1-15,-25 4-3 16,-4-13 4-16</inkml:trace>
  <inkml:trace contextRef="#ctx0" brushRef="#br0" timeOffset="9031.61">23137 11365 138 0,'0'0'128'0,"0"0"4"16,-26 10-1-16,-2 5-81 0,7 20-7 15,-9-4-3-15,8 13-14 16,4-4-12-16,9 0-4 16,15-8-4-16,14-10-3 15,12-11-3-15,11-15-1 16,8-15 1-16,-2-10-1 15,0-8 1-15,-11-6-2 16,-12-4 2-16,-16 6-2 16,-15 4 2-16,-18 9-2 15,-11 9 0-15,-9 9-5 16,0 16-10-16,-7-1-25 16,16 18-67-16,-1 2-23 15,13 5-4-15,9 2-1 0</inkml:trace>
  <inkml:trace contextRef="#ctx0" brushRef="#br0" timeOffset="9443.0173">22927 12048 201 0,'0'0'128'15,"16"-3"-1"-15,11-10-8 16,4-4-99-16,12 2-8 16,-2 2 3-16,9 7-8 15,-13 5-2-15,-11 10 1 16,-15 7 1-16,-15 11 7 15,-16 3-4-15,-6 9 2 16,-13-4-1-16,0 2 2 16,-2-3-5-16,6-3 1 15,10-6-3-15,16-4 1 16,13-6-3-16,13-4-1 16,9-3-2-16,13-4-5 0,8-1-4 15,-3-2-10-15,4 8-28 16,-16-10-90-16,3 8-1 15,-14-4-3 1,-7 5-1-16</inkml:trace>
  <inkml:trace contextRef="#ctx0" brushRef="#br0" timeOffset="9783.0774">23041 12635 329 0,'-34'38'141'0,"2"2"-1"16,9 12-42-16,8-10-87 0,18 0-5 16,15-9 1-16,16-10-17 15,10-13 4-15,7-13 0 16,7-11 1-16,-7-12-2 15,-10-9 0-15,-12-4 7 16,-17-3-3-16,-14 3 5 16,-22 3-5-16,-9 9 5 15,-8 5-7-15,-5 9 2 16,5 10-23-16,-4-5-39 0,21 9-64 16,11-5-4-1,13 4 1-15,19-20-5 16</inkml:trace>
  <inkml:trace contextRef="#ctx0" brushRef="#br0" timeOffset="10336.071">23757 11122 179 0,'6'-18'131'0,"19"2"-4"16,6-1 1-16,14 3-102 16,1-1-12-16,8 11 4 15,-3 1-5-15,-2 7-7 16,-12 11 2-16,-10 15-1 15,-18 13 3-15,-6 19 0 16,-11 16 3-16,-1 19 1 16,-5 8-1-16,4 14 2 15,3-3-7-15,5 7 2 16,9-6-6-16,2 8-18 16,5-12-2-1,3-5-6-15,-5-7 6 16,-2-3-2-16,-5-5 0 0,-2-7-1 15,-8-2 3-15,-4-18 16 16,-3-5 1-16,0-8 3 16,-1-2-5-16,0-9-2 15,0-9-1-15,2-7-3 16,-2-9 0-16,1-4-2 16,-5-9-1-16,3 1-2 15,-7-11-1-15,7 6-1 0,-7-4-2 16,4 8-9-1,-6-10-19-15,10 6-78 16,-1 0 1-16,14 0 0 16,-15-1 31-16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44:06.19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2258 5898 54 0,'-10'19'135'0,"-5"-7"0"15,4 5 0-15,11-17-64 16,-16 7-49-1,16-7-1-15,-4-30-2 16,8-8-8-16,4-9-6 0,0-11 0 16,5-8 3-16,-2-1-5 15,1 2 5-15,1 11-5 32,-1 10 5-32,-5 15-4 15,-7 29 3-15,19-1-3 0,-10 28-5 16,-2 14 3-16,6 9-5 15,0 8 3-15,0 1-10 16,9 5-4-16,-12-14-19 16,12 5-32-16,-13-20-67 15,2-9-7-15,-11-26-2 16,0 0 20-16</inkml:trace>
  <inkml:trace contextRef="#ctx0" brushRef="#br0" timeOffset="151.6743">2215 5848 56 0,'0'0'126'0,"0"0"0"0,0 0-3 16,18-7-78-16,6-3-54 15,9 7-30-15,1-3-70 16,0 0-11-16,-4 6-4 0,-11 6 50 16</inkml:trace>
  <inkml:trace contextRef="#ctx0" brushRef="#br0" timeOffset="654.3529">2284 6548 155 0,'-4'49'136'0,"-1"-3"-1"15,7 4-19-15,-4-16-96 16,6-6 1-16,-4-28-3 15,0 0-10-15,5-30-4 0,-4-10-2 16,1-17 2-16,3-3-4 16,3-8-1-16,2 2 2 15,2 8-2 1,3 10 2-16,-1 20 0 0,9 13-1 16,-4 17 0-16,3 9 0 15,-4 12 3-15,0 7-5 16,-6 4 5-16,-3 0-5 15,-4-5 2-15,-6-3 0 16,-4-7-1-16,5-19 1 16,-12 16-2-16,12-16 2 15,0 0-1-15,22-13-1 0,-1 10 0 16,8 3-1-16,6 7 2 16,-4 7-1-16,-3 11 1 15,-8 5 2-15,-19 6 1 16,-14 2 1-16,-14-2 0 15,-17-3 2-15,-11-5-2 16,-1-8 0-16,-3-9-4 16,7-9-9-16,17-4-17 15,5-18-34-15,30 3-75 16,12-6-4-16,19-3-1 16,10-5 31-16</inkml:trace>
  <inkml:trace contextRef="#ctx0" brushRef="#br0" timeOffset="913.7673">3268 5971 154 0,'14'8'145'16,"-3"11"-1"-16,-1 17-1 15,-14 7-118-15,8 15-8 16,-9 1 2-16,5 2-14 16,-4-4-6-16,0-9-13 0,2-5-10 15,-11-21-31-15,15-5-61 16,-2-17-25-16,-19-18-1 16,3-14 1-16</inkml:trace>
  <inkml:trace contextRef="#ctx0" brushRef="#br0" timeOffset="1088.6751">2973 5942 136 0,'0'0'137'16,"-1"-18"2"-16,18 4-4 16,22 2-112-16,13-6-4 15,21-1-11-15,7 2-21 16,-1-9-32-16,11 11-70 15,-15-2-21-15,-7 7-1 16,-16 3-3-16</inkml:trace>
  <inkml:trace contextRef="#ctx0" brushRef="#br0" timeOffset="1525.5855">4268 6106 182 0,'22'2'139'0,"8"-1"0"16,6-10-40-16,10 9-94 15,3 3-29-15,-2-6-74 16,0 5-33-16,-8-2-7 16,-15 0 0-16</inkml:trace>
  <inkml:trace contextRef="#ctx0" brushRef="#br0" timeOffset="1683.6982">4286 6278 102 0,'-21'16'143'16,"21"-16"-2"-16,-2 13-3 0,24-23-86 16,5-2-130-16,19 6-55 15,7 1 0-15,3-4-7 16</inkml:trace>
  <inkml:trace contextRef="#ctx0" brushRef="#br0" timeOffset="2490.3037">6175 5080 158 0,'4'-16'131'0,"-8"-11"0"15,-10 7-49-15,-24-8-47 16,2 15 0-16,-21 2-9 15,2 12-9-15,-3 12-6 16,2 20-2-16,6 17-5 16,5 22 1-16,18 23 1 15,15 28-5-15,11 29 1 16,10 23-2-16,6 24 5 16,0 19-1-16,-1 16 7 0,-3 10-4 15,-11 1-1-15,-5-11 5 16,-11-18 0-16,-1-12-1 15,-2-21-4-15,-3-19 0 16,1-18-4-16,5-18 1 16,6-15 0-1,5-15-3-15,2-10 2 0,6-10 1 16,3-9-3-16,6-10-1 16,2-11 2-16,6-9-4 15,0-7 3-15,6-5-3 16,4-4 1-16,-3-4-4 15,3-5-1-15,-1-2-7 16,1 4-16-16,-13-12-40 16,6 5-82-16,-9-2 1 0,-14-7-2 15,0 0 2-15</inkml:trace>
  <inkml:trace contextRef="#ctx0" brushRef="#br0" timeOffset="3387.9837">6891 5360 95 0,'-25'13'136'0,"-5"12"2"16,-11 5 0-16,2 13-65 15,-3 1-54-15,10 5-7 0,8-2-3 16,19-5-15-16,18-6-3 16,8-16-17-16,23 2-25 15,-5-21-52-15,13-5-31 16,0-7 2-16,1-10-2 0</inkml:trace>
  <inkml:trace contextRef="#ctx0" brushRef="#br0" timeOffset="3705.9567">7339 5395 187 0,'-24'23'146'0,"-7"4"0"0,-2 12-4 16,4-1-116-1,15 7-6-15,5-8-1 16,24-4-12-16,16-11 1 15,12-12-7-15,9-13-1 0,10-16 3 16,2-11-7-16,-8-13 5 16,-8-9-4-16,-18-3 4 15,-16 0-3-15,-14 3 3 16,-17 10-4-16,-17 11-2 16,-10 12 4-16,-6 10-5 15,-1 15-8-15,-2 6-12 16,14 13-35-16,-1-3-81 15,16 4 0-15,10-7-3 16,13 0 2-16</inkml:trace>
  <inkml:trace contextRef="#ctx0" brushRef="#br0" timeOffset="3853.135">7317 5467 123 0,'0'0'136'16,"4"19"8"-16,11-18-13 15,18 2-64-15,15-6-102 0,2-4-83 16,15-5-11-16,-2-2-8 16,-6 0 1-16</inkml:trace>
  <inkml:trace contextRef="#ctx0" brushRef="#br0" timeOffset="4414.6524">8711 5562 201 0,'0'0'150'0,"22"15"-5"0,2-17 2 16,3 5-121-16,3-1-10 15,6-1-10-15,2 3-21 16,-7-8-27-16,13 11-41 16,-23-11-58-16,2 2-4 15,-7-3 0-15,-16 5 26 16</inkml:trace>
  <inkml:trace contextRef="#ctx0" brushRef="#br0" timeOffset="4941.1763">9671 5291 160 0,'-20'-13'140'16,"1"6"-3"-16,-2 5-2 15,-6-2-114-15,9 8-2 16,-2-1-4-16,7 4-8 16,13-7-4-16,-17 26-1 15,15-8-3-15,6 2 1 16,1 4-3-16,7 2 4 15,-1 5 3-15,2 2-3 0,-6 2 4 16,-1-1-5-16,-6 1 6 16,-10-2-5-16,-6-6 5 15,-10-4-7-15,0-7 1 16,-10-7-3-16,1-8-4 16,2-11-9-16,9-1-17 15,-2-17-37-15,18 4-67 16,8-4 0-16,13-2-5 15,9 0 30-15</inkml:trace>
  <inkml:trace contextRef="#ctx0" brushRef="#br0" timeOffset="5276.7521">9986 5200 181 0,'0'0'149'15,"0"0"2"-15,-22 35-6 16,5 7-106-16,-5 1-19 16,11 9-4-16,6-3-2 15,8-2-9-15,10-5 0 16,13-11-4-16,9-13 4 16,7-16-10-16,7-14-4 15,2-11 7-15,-8-14-3 16,1-10 4-16,-14-6-3 15,-7-3 4-15,-11 1-4 0,-20 4 4 16,-7 5 2 0,-13 12-5-16,-8 11-7 0,-3 7-13 15,4 23-36-15,-7-3-85 16,18 11-1-16,4-1-4 16,10 5 0-16</inkml:trace>
  <inkml:trace contextRef="#ctx0" brushRef="#br0" timeOffset="5422.3011">9947 5288 175 0,'3'22'145'0,"18"-19"-8"16,11-6-6-16,16 1-155 15,2-5-106-15,12 0 2 16,-5-2-9-16,-9-1-5 0</inkml:trace>
  <inkml:trace contextRef="#ctx0" brushRef="#br0" timeOffset="6182.3168">6879 6389 168 0,'-21'-10'139'0,"-11"8"1"16,-6 8-5-16,-6 4-120 16,1 10-6-16,10 2 1 0,10 4-4 15,22-3-7-15,13-1-2 16,22-2 1-16,6-4 1 15,5 0-2-15,3 0 1 16,-2-2 0-16,-11 5 3 16,-14 4-2-16,-20 3 2 15,-11 0-1-15,-15 1 1 16,-8-1-2-16,-3-6-4 16,1-1-13-16,0-19-25 15,22 0-57-15,5-13-33 0,16-10-2 16,10-7-2-16</inkml:trace>
  <inkml:trace contextRef="#ctx0" brushRef="#br0" timeOffset="6491.2305">7236 6419 200 0,'-15'41'146'15,"-13"6"1"1,4 10-3-16,-1-4-125 15,13 3-2-15,16-10-3 0,18-14-10 16,15-15-7-16,4-18-1 16,15-19 1-16,4-19-1 15,2-13 2-15,-9-9-1 16,-12-5-3 0,-11 2 5-16,-23 5-2 15,-13 12 3-15,-19 8-4 16,-18 17 3-16,-2 12-3 15,-12 6-4-15,9 14-7 0,0-6-26 16,20 15-68-16,5-6-28 16,10 1-1-16,13-14-3 15</inkml:trace>
  <inkml:trace contextRef="#ctx0" brushRef="#br0" timeOffset="6633.2529">7167 6519 192 0,'10'14'142'0,"12"-7"1"16,15-12-14-16,18-4-154 16,5-4-105-16,6-4-4 15,3-3 0-15,-6-6-11 16</inkml:trace>
  <inkml:trace contextRef="#ctx0" brushRef="#br0" timeOffset="7731.9257">9274 6392 143 0,'-19'-9'142'0,"1"11"-1"16,-16 5 0-16,1 10-103 16,-17 2-12-16,9 14-1 0,-5 3-12 15,9 6-8 1,9 4-9-16,13-4-5 15,20 1-15-15,8-17-26 0,31 3-58 16,-2-19-34-16,8-8 0 16,5-12 1-16</inkml:trace>
  <inkml:trace contextRef="#ctx0" brushRef="#br0" timeOffset="8069.4859">9758 6272 190 0,'-20'12'143'16,"-17"8"5"-16,-2 16 3 0,-8 4-122 16,16 12-6-16,2-3 2 15,20 5-15-15,12-10-8 16,20-9 2-1,16-12-7-15,13-16-1 0,8-15 0 16,1-14-1-16,-1-11 2 16,-11-13 2-16,-14-6-8 15,-14-3 5-15,-20 0-3 16,-17 6 3-16,-15 10-6 16,-15 10 1-16,-2 13-16 15,-8 8-15-15,9 24-24 16,-2-1-72-16,16 9-3 15,11-4 1-15,16 0 19 0</inkml:trace>
  <inkml:trace contextRef="#ctx0" brushRef="#br0" timeOffset="8225.7431">9611 6463 180 0,'-6'15'144'0,"6"-15"0"16,19 18-7-16,14-24-104 15,11-1-63-15,17 2-94 16,-1 3-9-16,1-6-7 16,-7-2-4-16</inkml:trace>
  <inkml:trace contextRef="#ctx0" brushRef="#br0" timeOffset="9505.8568">11452 5064 148 0,'0'0'140'15,"0"0"0"-15,4 18-3 16,-2 11-108-16,-11 2-11 16,10 11 3-16,-1 1-9 0,9 1-5 15,6-5-5-15,8-6 0 16,8-11-3-16,4-11 1 31,6-11 1-31,-2-10-1 16,-1-10 2-16,-6-6-1 15,-13-6 1-15,-9-4-1 0,-18 1 0 16,-7 5-4-16,-13 8-4 16,-11 7-10-16,0 15-21 15,-13-2-35-15,16 19-65 0,-3 8-5 16,12 4 2-16,4 3 39 16</inkml:trace>
  <inkml:trace contextRef="#ctx0" brushRef="#br0" timeOffset="9912.9756">11586 6354 245 0,'-25'34'155'0,"1"-4"-4"16,10 4 0-16,4-5-144 16,18-4 2-16,10-6-3 15,16-8-3-15,6-11-3 16,7-9 0-16,-3-9 0 0,-2-11 2 15,-7-9-5-15,-10 2 3 16,-12-6 0-16,-17 3 1 16,-16 6 0-16,-10 9 0 15,-16 8-4-15,-5 12-3 16,0 12-2-16,-3-3-32 16,23 13-103-16,-2 1-3 15,19 4-3-15,11-7-1 16</inkml:trace>
  <inkml:trace contextRef="#ctx0" brushRef="#br0" timeOffset="11416.9198">7492 7315 157 0,'-32'-8'143'0,"-2"8"1"15,-5 14-1-15,-17 6-110 16,24 19-9-16,-3 2-2 16,19 9-8-16,11-2-8 15,18-2-2-15,18-9-3 16,10-11-2-16,14-13 0 0,6-16-1 15,3-15 0-15,-3-13-1 16,-17-9 1-16,-10-9-3 16,-20-3 2-16,-17 3-5 0,-19 10-1 15,-13 6-9-15,-4 18-21 16,-13 2-38 0,18 22-61-16,7 8-2 15,16 6-2-15,17 3 42 0</inkml:trace>
  <inkml:trace contextRef="#ctx0" brushRef="#br0" timeOffset="11917.6064">9684 7406 169 0,'-22'9'150'16,"-12"2"1"-16,-5 10-2 16,-1-8-83-16,2 17-45 15,8 0-1-15,15 6-9 16,10-4-9-16,19-3-2 16,18-9-4-16,18-8 0 0,7-10 0 15,8-10 0 1,0-10 1-16,-4-7 0 15,-17-7 3-15,-12-3 2 16,-20 1 1-16,-21 3-1 0,-18 5 0 16,-19 7-1-16,-7 11-2 15,-3 3-8-15,4 11-12 16,3-1-27-16,23 12-66 16,13-4-33-16,13-13-2 15,36 19 0-15</inkml:trace>
  <inkml:trace contextRef="#ctx0" brushRef="#br0" timeOffset="12275.0046">11456 7172 241 0,'4'21'148'0,"0"9"2"16,1 9-5-16,-16 1-123 16,11 9-19-16,1 3-11 15,-1-7-22-15,12 3-83 16,-11-11-33-16,-1-11-3 16,-1-10 0-16</inkml:trace>
  <inkml:trace contextRef="#ctx0" brushRef="#br0" timeOffset="13106.8454">7571 8558 135 0,'-14'-13'141'16,"-7"17"5"-16,-5 7-3 15,11 13-89-15,-26 3-25 16,15 13-5-16,-7-2-3 16,13 5-14-16,10-4 0 15,14-4-6-15,10-11 2 16,11-11-9-16,16-11 3 16,2-17 6-16,0-9-9 15,-5-7 2-15,-3-5-7 0,-16-5 1 16,-7 3-9-16,-16-1-5 15,-4 15-26-15,-19-1-36 16,7 13-53-16,-2 8-3 16,7 4 5-16,15 0 61 15</inkml:trace>
  <inkml:trace contextRef="#ctx0" brushRef="#br0" timeOffset="13618.1603">9458 8524 227 0,'-22'-3'155'0,"4"11"-5"16,2 5 4-16,-14 4-129 15,9 12-4-15,2 1-1 16,11 5-14-16,2-1-2 16,15-2-6-16,9-6 3 15,14-7-7-15,7-8 5 16,12-9-5-16,1-14 2 16,4-6 5-16,-7-8-6 0,-2-5 6 15,-16-3-5-15,-17-1 4 16,-11 3-7-16,-17 5 3 15,-12 10-10-15,-16 1-9 16,2 17-25-16,-17-5-51 16,15 11-46-16,11 7-4 15,12-2 5-15</inkml:trace>
  <inkml:trace contextRef="#ctx0" brushRef="#br0" timeOffset="14152.5016">11425 8506 106 0,'4'15'135'15,"-4"-15"3"-15,-10 22-27 16,-5-18-55-16,11 14 1 15,-14-8-11-15,8 12-15 16,-10-5-6-16,5 10-12 16,-6-2 1-16,8 4-8 15,1-1 0-15,11-2-8 0,14-2 3 16,7-6-7-16,13-5 2 16,8-10 2-16,9-6-1 15,-2-11 5-15,0-6-6 16,-6-5 4-16,-16-2-3 15,-16-2 5-15,-18 1-2 16,-14 2 1-16,-13 6-9 16,-11 4-9-16,-4 12-19 15,-6-7-49-15,8 11-63 16,9 2-3-16,11 0 2 16,14 4 18-16</inkml:trace>
  <inkml:trace contextRef="#ctx0" brushRef="#br0" timeOffset="15150.6162">13510 5199 226 0,'-11'-5'140'16,"11"5"-1"-16,-25-20-55 15,23 7-62-15,3-13-1 16,17-3-4-16,1-11-8 16,9-6-7-16,4-3 2 15,-1 0-2-15,1 2 1 16,-9 8 0-16,-5 8 0 15,-6 15-1-15,-12 16 1 16,5 14 0-16,-9 14-3 0,3 6 1 16,2 10-8-16,3-1-4 15,8 9-16-15,-7-15-27 16,18 5-70-16,-7-17-17 0,-1-9 1 16,-15-16 1-16</inkml:trace>
  <inkml:trace contextRef="#ctx0" brushRef="#br0" timeOffset="15283.5659">13596 5034 119 0,'-21'-4'128'0,"21"4"-1"15,0 0 0-15,15-3-103 16,16 7-43-16,3-4-79 16,15 2-20-16,3-5-7 15,0-2-5-15</inkml:trace>
  <inkml:trace contextRef="#ctx0" brushRef="#br0" timeOffset="23155.0287">14183 5373 155 0,'-6'46'135'16,"-1"6"0"-16,6 5-3 16,-4-3-110-16,7 3-5 15,-2-11 6-15,5-9-10 0,-5-19-5 16,0-18 0-16,-1-13 0 15,-4-23 2-15,-4-18-9 16,2-11 4-16,2-13-5 16,5-4 2-16,5 1-3 15,10 8 3-15,4 12-4 0,11 19 3 16,2 21 2-16,3 18-2 16,-1 17 0-16,-3 17-1 15,-7 10-1-15,-11 6 2 16,-11-1-4-16,-11-4 2 31,-10-8-1-31,-8-9 3 16,-5-11-4-16,-5-8 1 15,3-6-6-15,4-6-7 0,9 3-16 16,1-11-23-16,20 14-48 16,0 0-40-16,28-2 6 15,-1 8-6-15</inkml:trace>
  <inkml:trace contextRef="#ctx0" brushRef="#br0" timeOffset="23688.1259">14644 5513 145 0,'0'20'138'16,"-1"6"-4"-16,-2 0 2 0,6 5-105 15,-12-7-7-15,10 2 1 16,-4-10-11-16,3-16-6 16,0 0-2-16,-9-13-2 15,8-14-1-15,0-10 3 16,1-7-9-16,5-4 4 16,3 2-5-16,10 3 5 15,4 7-5-15,3 13 5 0,7 10-6 16,-1 14 2-16,-5 13 3 15,-6 11-1-15,-7 5 7 16,-12 6-8 0,-9 2 6-16,-9-2-5 0,-9-6 7 15,-1-5-5-15,-4-9 6 16,5-8-7-16,5-5 0 16,21-3 2-16,0 0-1 15,0 0-1-15,26-7-1 16,8 10 1-16,3 5 0 15,1 7 0-15,0 7-1 16,-10 4 1-16,-11 4-2 16,-13 0 3-16,-12 2-3 0,-14-3 1 15,-8-5 0-15,-7-4-2 16,-1-5-3 0,2-9-7-16,7-2-14 15,2-13-26-15,27 9-71 0,-7-17-13 16,19 4-3-16,9-3 2 15</inkml:trace>
  <inkml:trace contextRef="#ctx0" brushRef="#br0" timeOffset="24160.564">15166 5616 146 0,'0'0'141'15,"-19"7"-2"-15,-1 10 1 16,1 9-86-16,-2-3-31 16,7 12 0-16,2-6-12 15,12-2-9-15,9-5-5 16,8-9-2-16,7-10 0 16,5-11-1-16,4-7 1 0,-2-13-1 15,-5-2 3-15,-8-3 0 16,-6-1 4-1,-9 4 2-15,-6 7 0 16,-4 6-1-16,7 17 1 0,-19-10-1 16,19 10 0-16,-4 18 1 15,14 1-3-15,6 1 1 16,7 2-1-16,4 0 0 16,-1 1 0-16,0-5 2 15,-6 0 0-15,-6-7 1 16,-14-11 0-16,0 0 0 15,0 0 2-15,0 0-1 0,-16-20 0 16,11 0-2-16,5-6 2 16,4 0-2-16,4-3-1 15,10 5-3 1,3 6-7-16,-2 1-12 0,12 17-29 16,-16-4-45-16,13 11-45 15,-3-1 0-15,0 4-2 16</inkml:trace>
  <inkml:trace contextRef="#ctx0" brushRef="#br0" timeOffset="24499.4919">15824 5561 197 0,'0'0'142'0,"-27"-3"-1"16,-4 7-6-16,4 16-101 15,-12 2-6-15,10 10-11 16,3 1-14-16,11-1-5 0,15-5-6 15,7-11-3-15,17-7 0 16,3-14 1-16,9-5 3 16,2-7 3-16,-6-2 5 15,-2 5 3-15,-9 4 4 16,-5 13 3-16,-10 11-2 16,-3 13 1-16,-8 8-5 15,-6 11 1-15,-4 2-4 16,-2 4 0-16,-8-5-3 15,0-6-2 1,2-8-5-16,-7-13-10 16,13-4-22-16,-6-26-36 15,23 10-63-15,-14-36-3 16,20 6 3-16,5-4 4 16</inkml:trace>
  <inkml:trace contextRef="#ctx0" brushRef="#br0" timeOffset="24803.6571">16178 5600 158 0,'11'16'142'16,"2"5"2"-16,8 8-3 16,-2-3-69-16,5 10-47 15,-2-1-4-15,4-2-16 16,-7-1-18-16,0-16-18 16,0 4-31-16,-19-20-70 15,16-5-10-15,-13-12-1 0,3-7 2 16</inkml:trace>
  <inkml:trace contextRef="#ctx0" brushRef="#br0" timeOffset="25006.8169">16385 5564 138 0,'-19'26'135'0,"-8"8"6"16,2 8-5-16,-14 1-84 15,13 14-10-15,-8-5-21 16,7-3-28-16,5 1-67 16,6-18-63-16,6-16-6 0,10-16-1 15,0 0-3-15</inkml:trace>
  <inkml:trace contextRef="#ctx0" brushRef="#br0" timeOffset="26190.2373">13266 6514 166 0,'-13'24'136'0,"-2"-1"-3"0,4-3 0 16,11-1-116-16,0-19-3 16,13 17 1-16,0-27-6 15,0-12-6-15,3-12 2 16,-4-10-3-16,-2-6-7 0,-2-2 4 15,-4 3-3-15,-3 4 4 16,-1 9-2-16,3 14 3 31,-3 22-4-31,0 0 4 0,23 22 11 0,-11 10-8 16,1 8-2 0,4 5-12-16,6 8-18 15,-5-11-32-15,8-3-70 16,-6-9-5-16,-4-11-6 0,-16-19 8 15</inkml:trace>
  <inkml:trace contextRef="#ctx0" brushRef="#br0" timeOffset="26335.3098">13282 6533 117 0,'0'0'126'0,"0"0"-5"0,22-13-8 16,5-1-123-16,12 2-44 15,13 2-50-15,-2-6-15 16,8 6-2-16,-6-4 53 16</inkml:trace>
  <inkml:trace contextRef="#ctx0" brushRef="#br0" timeOffset="26685.1441">13886 6627 109 0,'9'66'133'16,"-5"5"1"-16,-2-3 1 15,2-15-87-15,-1 2-21 16,-7-20-2-16,6-11-1 16,-2-24-11-16,-7-16-4 15,-1-21-1-15,0-19-4 16,-2-15 2-16,6-8-5 16,1-5-6-16,6 0 7 0,9 9-7 15,11 15 3-15,5 19 5 16,8 21-2-16,-1 20 1 15,-2 14-1-15,-3 17 7 16,-12 8-9-16,-10 5 8 16,-14 4-4-16,-14-6-5 15,-10-8 1-15,-3-6-6 16,-8-14-7-16,5-5-13 16,-2-18-26-16,23 2-62 15,4-9-24-15,18-4-2 16,8 3 1-16</inkml:trace>
  <inkml:trace contextRef="#ctx0" brushRef="#br0" timeOffset="27124.0849">14310 6780 171 0,'3'40'143'16,"-2"-2"-3"-16,-1-2-2 15,-1-13-102-15,0 4-22 16,1-9 0-16,0-18-4 0,0 0-8 16,2-18-3-16,3-12 0 15,-1-13 0-15,5-5 0 16,3-4-1-16,2 3 1 16,8 10 1-16,1 10 0 15,1 15 1-15,3 18-1 16,-7 15 1-16,-6 13-2 15,-9 8 1-15,-2 1-1 16,-7-2 1-16,-6-3-3 16,-3-9 1-16,-2-12 0 15,15-15-1-15,-13-6 1 16,13-10 0-16,7 0 0 16,6-3 0-16,6 8 2 0,6 5 0 15,-2 10 2-15,1 12 1 16,-6 9-1-16,-5 8 3 15,-12 4-3 1,-2 5 2-16,-12-1-3 0,-6-8-7 16,-2-1-10-16,-5-15-26 15,9 2-53-15,3-17-40 16,14-2 0-16,-9-30-3 16</inkml:trace>
  <inkml:trace contextRef="#ctx0" brushRef="#br0" timeOffset="27549.188">14821 6763 153 0,'6'20'142'0,"-11"9"-1"15,-5 8-1-15,-5-2-84 16,7 8-36-16,-3-4-1 16,13-4-5-16,6-12-14 15,5-13-4-15,9-10 0 16,0-15-2-16,0-10 0 15,0-13-1-15,-6-5 2 0,-7-3-3 16,-4 1 7-16,-9 6-1 16,-1 6 3-1,-4 11-1-15,9 22 1 16,0 0 0-16,0 0 0 0,4 17 0 16,14 8-1-16,4 1 2 15,2 4-1-15,4-2 2 16,-3-2 0-16,0-2 1 15,-10-7-1-15,-3-2 3 16,-12-15-1-16,0 0 1 16,0 0-2-16,9-18 1 15,-9-3-2-15,4-5-2 0,2-4-2 16,5-2-9 0,6 10-12-16,-4-4-27 15,11 22-42-15,-4 0-49 16,3 8 0-16,-5 6 1 0</inkml:trace>
  <inkml:trace contextRef="#ctx0" brushRef="#br0" timeOffset="27847.7193">15404 6764 234 0,'0'0'135'16,"-7"-19"3"-16,-12 11-53 15,0 21-58-15,-8 4-3 16,6 12-10-16,2 3-10 0,3 4-4 15,12-5-6-15,10-8-2 16,14-7 1-16,6-7-2 16,8-6 3-16,4-5 3 15,-1 1 4-15,-3 7 6 16,-8 5 3-16,-5 12 4 16,-17 8 0-16,-7 12 1 15,-12 3-2-15,-5 5-4 16,-8-2-5-16,-1-5-11 15,3-5-10-15,-1-18-28 16,15-7-77-16,12-14-21 16,-14-20-1-16,20-13 2 0</inkml:trace>
  <inkml:trace contextRef="#ctx0" brushRef="#br0" timeOffset="28151.3177">15805 6900 244 0,'10'23'142'0,"3"-3"-5"16,8-6-10-16,4-6-136 15,6-3-13-15,-5-15-16 16,11 0-10-16,-13-22-4 16,7 2 8-16,-13-13 15 0,-1 4 22 15,-8 6 16 1,-4 4 24-16,-5 29 16 15,0 0 5-15,3 45 7 16,-19 5-6-16,12 27-13 0,-15 1-17 16,3 10-10-16,0-3-14 15,-4-12-17-15,10-4-41 16,-7-17-92-16,10-21-2 16,1-18 1-16,6-13-2 15</inkml:trace>
  <inkml:trace contextRef="#ctx0" brushRef="#br0" timeOffset="28769.7792">13368 7985 116 0,'-20'16'136'0,"20"-16"-3"16,-2-18 3-16,11-3-104 0,1-14-15 16,8-4 1-16,4-7-7 15,0 3-3-15,-1-1 1 16,-3 10-1-16,-10 9 1 15,-8 25-2-15,14-6 1 16,-8 27-1-16,-1 10-8 16,0 5-14-16,5 9-21 15,1-7-35-15,8-2-72 16,2-6 1-16,-2-13-3 0,-3-8 44 16</inkml:trace>
  <inkml:trace contextRef="#ctx0" brushRef="#br0" timeOffset="29176.1448">13391 7855 101 0,'-22'-3'126'16,"22"3"-8"-16,0 0-5 15,26-1-119-15,14-5-33 16,17 0-20-16,3-3-21 16,8-1 12-16,-10-6 23 15,0 8 24-15,-12 5 23 16,-16 7 26-16,-2 15 25 0,-21 1 28 15,7 16 15 1,-14 2-14-16,10 11-24 16,-13-6-20-16,10 3-15 15,-4-14-10-15,3-6-3 0,-6-26-5 16,0 0-3-16,0 0 1 16,8-30-3-16,-6-12 2 15,3-9-2-15,2-6 0 16,10-1-1-16,5 4 0 15,8 7 1-15,8 11-1 16,-2 13 3-16,1 17-2 16,-5 13 3-16,-6 16-2 15,-14 6 0-15,-13 3 1 16,-11 4-2-16,-14-3-2 16,-9-7-8-16,2-3-11 15,-7-14-29-15,17-1-49 16,2-9-39-16,21 1 2 0,-7-19-3 15</inkml:trace>
  <inkml:trace contextRef="#ctx0" brushRef="#br0" timeOffset="30221.0455">14436 8032 90 0,'0'19'139'16,"0"6"3"-16,0-5-3 16,-5-3-82-16,15 5-24 0,-10-22-7 15,13 27-10-15,-13-27-12 16,13 22 0-16,-13-22-1 15,11 22 0-15,-11-22 0 16,2 21 1-16,-2-21-1 16,-1 23 1-16,1-23-1 15,-4 18-1-15,4-18 0 16,0 0-2-16,0 0 2 16,0 0-3-16,0 0 1 15,-8-25 0-15,8 8 1 16,-2-6-2-16,2-5 0 15,2-4 0-15,-2-2 0 16,4-1 0-16,0 2 2 16,0 3-3-16,-1 2 3 0,3 5-2 15,-1 4 3-15,8 5 1 16,-1 0-2-16,2 1 2 16,11 0-3-16,1-2 3 15,5 1-3-15,-1-1 1 16,0 5-1-16,-7 7-1 15,-7 8 2-15,-16-5-4 16,1 30 3-16,-16-4-2 16,-5 3 2-16,-7 3-1 15,-3-2 1-15,3-6-3 16,2-5 2-16,7-6 2 0,18-13-3 16,0 0 1-16,0 0-1 15,18-1 0-15,7-4 0 16,6 1 0-16,4 5-1 15,3 2 1-15,-1 6 0 16,-3 4 0-16,-3 6 0 16,-5 1 3-16,-10 3-2 15,-5 2 3-15,-11-1-2 16,-7-1 2-16,-12-4-1 16,-1 0 1-16,-12-8 0 15,0-1-3-15,0-2-5 16,-5-8-10-1,14 5-18-15,-7-12-38 0,17 4-70 16,13 3-1-16,0 0-2 16,0 0 41-16</inkml:trace>
  <inkml:trace contextRef="#ctx0" brushRef="#br0" timeOffset="31046.2635">15217 8076 59 0,'-16'-10'137'0,"-5"11"4"16,1 3-2-16,-14 4-76 15,13 16-16-15,-10-2-10 16,17 8-15-16,2-1-14 16,12-2-4-16,13-8-5 15,12-9-2-15,7-7-2 16,2-12-1-16,5-8 1 16,-7-10-2-16,-6-7 4 15,-8-2-1-15,-14 2 3 16,-12 3-1-16,-7 7 3 0,-5 7-2 15,-2 7 3-15,4 7-1 16,18 3-2-16,-13 13 1 16,13-13-2-16,35 23 0 15,3-12-1-15,11-1 1 16,-2 0-1-16,5 1 1 16,-7-1 3-16,-6 0 2 15,-10 0 2-15,-11 3 1 16,-18-13 1-16,12 23 0 15,-12-23-1-15,-13 14-1 16,13-14-3-16,-17-3-1 16,17 3-3-16,-8-23-1 0,11 9-2 15,1-5-1-15,5 3-4 16,6 0-6-16,9 9-14 16,-2-3-23-16,15 13-31 15,-4 1-50-15,6-1-3 16,6 6 3-16</inkml:trace>
  <inkml:trace contextRef="#ctx0" brushRef="#br0" timeOffset="31304.7591">15901 8038 43 0,'0'0'134'0,"-14"-24"0"15,-7 14 4-15,3 10-75 16,-16-6-20-16,11 16-6 16,-2 3-15-16,12 10-9 0,12 4-9 15,6 8-2-15,13 7-5 16,1 0 1-16,5 5-2 15,-2-3 3-15,-7-3 0 16,-4-2 5-16,-16-8 0 16,-2-4 4-16,-11-10-1 15,-3-7 0-15,-5-10-3 16,7-7-9-16,2-7-15 16,8-15-32-16,17 3-53 15,3-6-38-15,10-7-1 16,9 2 0-16</inkml:trace>
  <inkml:trace contextRef="#ctx0" brushRef="#br0" timeOffset="31540.6624">15998 8019 149 0,'9'-14'135'0,"1"-5"0"0,5-2-35 15,12 12-69-15,-5-3 0 16,10 12-5-16,-10 3-10 15,-3 10-1-15,-11 7-2 16,-11 9-2-16,-10 3-2 16,-5 6 2-16,-3-1-4 15,3 1-1-15,4-5-7 16,6-7-6-16,17-5-16 16,-9-21-35-16,39 9-73 0,-12-15-17 0,2-8-1 15,-7-5 3-15</inkml:trace>
  <inkml:trace contextRef="#ctx0" brushRef="#br0" timeOffset="31672.8802">16062 8122 67 0,'-21'13'129'0,"6"-9"-4"16,16 9-3-16,-1-13-102 16,36 9-89-16,5-5-43 15,-5-10-6-15,3 8-8 16</inkml:trace>
  <inkml:trace contextRef="#ctx0" brushRef="#br0" timeOffset="32070.153">14434 8865 206 0,'7'30'152'0,"-1"12"-2"16,1 6 1-16,-7 4-133 16,4 4-13-16,5 0-18 15,-3-17-46-15,5-7-89 16,1-12-2-16,-12-20 0 0,23-12-3 15</inkml:trace>
  <inkml:trace contextRef="#ctx0" brushRef="#br0" timeOffset="33003.1648">16758 4595 134 0,'-14'-21'120'16,"14"21"7"-16,27-32-6 16,5 23-83-16,-2-2 1 15,17 15-1-15,-4 8-10 16,9 21-4-16,-9 20-5 16,5 32-8-16,-9 34-3 15,-2 28-3-15,-11 36 1 0,-4 24-5 16,-3 21 7-16,-7 10-8 15,0 5 5-15,-3-2-2 16,-7-8 8-16,-2-11-3 16,-2-22-2-16,-3-13 2 15,-1-19-7-15,-2-12-2 16,1-14-1-16,-2-14 4 16,3-10-6-16,2-8 1 0,-3-8 1 15,3-5 0-15,3-6-1 16,0-7 9-16,0-6-5 15,-3-5-2-15,0-4 3 16,-1-8-3-16,1-9 3 16,-5-7-2-16,2-8 3 15,1-6-3-15,-2-10 3 16,1-4 1-16,7-17-2 16,-20 13 1-16,4-10 0 15,-5 2-2-15,-5-1 0 16,-4 2 0-16,-2 2-1 15,-1 1-3-15,5 3-2 16,-1-7-8-16,8 6-14 0,3-17-39 16,18 6-93-16,0 0 1 15,13-23-4-15,2 7 3 16</inkml:trace>
  <inkml:trace contextRef="#ctx0" brushRef="#br0" timeOffset="43480.6286">17788 6246 269 0,'15'20'149'0,"-1"-20"-7"15,7 0 0-15,7-8-135 16,4 2-8-16,8-3-7 0,3 2-18 15,3 11-27-15,-11-9-61 16,1 6-25-16,-11-1-4 16,-11 3 4-16</inkml:trace>
  <inkml:trace contextRef="#ctx0" brushRef="#br0" timeOffset="43639.4544">17933 6438 247 0,'-4'16'139'0,"4"-16"1"16,12 14-6-16,7-18-130 15,6-5-28-15,14 4-64 0,4-4-40 16,0-1-10-16,1 0 0 16</inkml:trace>
  <inkml:trace contextRef="#ctx0" brushRef="#br0" timeOffset="44720.1224">19095 4620 124 0,'27'-32'127'16,"-12"-2"2"-16,-9 9 1 16,-28 2-94-16,-4 17 0 0,-22-1-1 15,-4 13-9-15,-6 0-10 16,1 8-5-16,2 2-3 15,14 8 1-15,7 8 0 16,16 13-5-16,15 17 2 0,11 27-3 31,10 30 7-31,9 35-8 16,-2 37 5-16,-7 28-6 16,-1 22 7-16,-5 17 0 0,-7 8 3 15,-6-7-2-15,-5-11-5 16,0-18 4-16,-6-22-2 15,0-21-5 1,2-17-3-16,-2-18 0 0,1-18-3 16,4-13 3-16,-3-14-2 15,6-15 1-15,0-11 0 16,9-13 7-16,3-16-5 16,8-9 2-16,2-11-2 0,5-7 0 15,-2-4-4 1,1-5-2-16,0 1-6 15,-9-5-10-15,3 8-30 0,-16-20-82 16,7 17-16-16,-7-17 0 16,0 0 3-16</inkml:trace>
  <inkml:trace contextRef="#ctx0" brushRef="#br0" timeOffset="45781.4004">19765 4813 142 0,'0'0'138'16,"-23"-4"3"-16,5 14-4 15,-20 2-59-15,6 17-47 31,-9 1-3-31,10 16-8 16,1 5-12-16,13 3-2 16,12 1-6-16,10-1-2 0,19-8-9 15,6-12-8-15,15 1-21 16,-6-25-25-16,18-3-67 16,-11-15-8-16,-1-7 2 15,-10-12-1-15</inkml:trace>
  <inkml:trace contextRef="#ctx0" brushRef="#br0" timeOffset="46242.0446">20091 4747 187 0,'-18'-20'138'15,"9"4"1"-15,5-6-7 16,13 6-71-16,9 1-56 16,13 3 3-16,7 3-3 15,9 5-4-15,-7 10-3 16,-1 5-1-16,-12 7 6 0,-12 5-3 16,-14 3 7-16,-12 5-5 15,-11-2 7-15,-2 2-6 16,-9-10 6-16,5-1-4 15,3-7-3-15,11-4-1 16,14-9-3-16,0 0-1 16,30 6-1-16,1-3-1 15,2 4 1-15,6 6 1 16,-1 6-1-16,-5 4 2 16,-13 7 1-16,-9 3 3 15,-15 0 0-15,-9 1 1 16,-14-6-1-16,-7-4 1 15,-4-9-3-15,3-4-4 0,1-6-13 16,3-16-26-16,31 11-70 16,-21-22-23-16,27 6-1 15,5-10-3-15</inkml:trace>
  <inkml:trace contextRef="#ctx0" brushRef="#br0" timeOffset="46541.8245">20683 4780 226 0,'-11'23'143'0,"-12"0"2"15,3 15-4-15,-4-8-101 0,10 16-23 16,8-2-3-16,13-1-5 16,17-10-8-16,8-11 0 15,12-14-3 1,-1-10 0-16,5-13 0 0,-9-12 1 15,-9-8 1-15,-9-5-1 16,-19 1 1-16,-12 0 0 16,-7 6-2-16,-9 5-7 15,0 9-7-15,-6 5-20 16,16 18-38-16,-1-2-63 16,17-2-3-16,15 21 0 15,5-3-1-15</inkml:trace>
  <inkml:trace contextRef="#ctx0" brushRef="#br0" timeOffset="46808.5368">21377 4927 214 0,'0'0'138'0,"0"0"2"0,16 5-4 15,3-15-109-15,12 4-16 16,1 1-23-16,-1-9-59 16,6 10-62-16,-9-5-2 15,-2 8-6-15,-11-4 0 16</inkml:trace>
  <inkml:trace contextRef="#ctx0" brushRef="#br0" timeOffset="47121.0451">21979 4763 251 0,'-22'-3'137'0,"-9"0"-1"16,4 12-5-16,-3-1-115 16,5 11-1-16,3 4-5 15,17 5-9-15,7 3-5 16,13 3 2-16,7-4-2 16,8 0 1-16,5 0-1 15,-8-2 1-15,-2-2 1 0,-10-4 1 16,-11-2 0-16,-12-4-1 15,-14 1-5-15,-5-7-5 16,-3-1-16-16,-9-18-25 16,13 5-60-16,-1-12-18 15,10-3-1-15,10-7 0 16</inkml:trace>
  <inkml:trace contextRef="#ctx0" brushRef="#br0" timeOffset="47559.342">22192 4685 243 0,'14'-17'138'16,"11"4"0"-16,5-2-6 15,13 7-112-15,-12 8-6 16,1 10-4-16,-8 7-4 16,-15 5-9-16,-9 5 5 15,-13 3-5-15,-11 1 6 16,-5-1-4-16,-1-7 2 16,4-4 1-16,5-5-1 0,21-14 0 15,-1 13-1 1,12-8 0-16,18 0-1 15,2 1 0-15,4 7-2 0,-1 4 2 16,-6 8-1-16,-9 4 3 16,-9 2-1-16,-10 6 2 15,-13-3-2-15,-3-1 1 16,-8-2-8-16,-3-11-11 16,10 3-36-16,-9-19-81 15,10-4-1-15,10-16-4 16,8-8 0-16</inkml:trace>
  <inkml:trace contextRef="#ctx0" brushRef="#br0" timeOffset="47830.2455">22676 4767 229 0,'6'30'144'0,"-18"-4"2"16,4 12-6-16,-2-3-89 15,7 5-42-15,12-4 0 16,15-6-5-16,3-8-6 0,13-13 1 16,0-12-1-16,1-13 2 15,-5-10 1-15,-9-10 1 16,-10-7 1-16,-17-2 1 16,-10 0-4-16,-14 5 0 15,-11 12-12-15,-11 7-22 16,1 22-54-16,-9 3-51 15,1 21-4-15,-6 7-3 16,2 14 1-16</inkml:trace>
  <inkml:trace contextRef="#ctx0" brushRef="#br0" timeOffset="48765.4466">19807 5799 155 0,'-31'-3'140'0,"-3"4"-3"16,-5-1 0-16,2 10-73 16,1-5-50-16,13 8 0 15,7-2-5-15,20 4-7 16,10 2-4-16,15 3 0 16,9 8-3-16,3 1 2 15,-1 5-3-15,-1 1 5 0,-7 2-1 16,-18 2 4-16,-13-4 0 15,-9-2 2-15,-14-5 0 16,-9-7 0-16,-1-6-3 16,-11-10-7-16,9-3-13 15,-1-17-28-15,22 4-64 16,3-9-26-16,17-3 1 16,9-5-3-16</inkml:trace>
  <inkml:trace contextRef="#ctx0" brushRef="#br0" timeOffset="49293.9028">20091 5763 95 0,'-14'-23'128'16,"18"7"4"-16,14 1-3 15,3-5-52-15,14 10-59 16,0-3 2-16,6 10-5 15,-10 3-7-15,-6 10 1 0,-12 8 0 16,-13 6 1-16,-14 5-1 16,-10 6 3-16,-8-2-2 15,-2 0 0-15,3-6-4 16,6-3-1-16,11-10-4 16,14-14-2-16,13 16-1 15,12-12-3-15,9 3 1 16,2 2 1-16,3 7-1 15,-5 4 3-15,-8 7-1 16,-13 7 4-16,-13 3-1 16,-12 1 1-16,-11-4-4 15,-5-3-4-15,0-4-15 16,-5-17-32-16,19-7-81 0,0-13-6 16,14-13 2-16,9-13-4 15</inkml:trace>
  <inkml:trace contextRef="#ctx0" brushRef="#br0" timeOffset="49533.5907">20616 5784 234 0,'11'22'145'0,"-8"16"0"16,-7 2-4-16,1 9-118 15,-3-6-7-15,7 1 0 16,4-13-13-16,8-10-3 15,8-17-2-15,4-17-1 0,5-13 0 16,-3-14-1-16,-2-8 4 16,-2-5-2-16,-11 3 2 15,-8 3-4-15,-7 12-5 16,-11 5-17-16,-2 27-44 16,-8 4-68-16,-2 17-5 15,0 3 0-15,0 7-5 16</inkml:trace>
  <inkml:trace contextRef="#ctx0" brushRef="#br0" timeOffset="50193.3396">21874 5771 166 0,'0'0'138'0,"-31"22"2"16,2 7-1-16,-16 1-94 15,15 16-12-15,-8-4-9 16,15 4-12-16,10-4-15 16,13-9-9-16,18-2-28 15,4-23-47-15,18-2-51 0,6-14-3 16,8-5 1-1,-6-8 5-15</inkml:trace>
  <inkml:trace contextRef="#ctx0" brushRef="#br0" timeOffset="50930.2415">22214 5655 132 0,'-4'-18'138'0,"8"2"-2"15,5-2-1-15,11 9-61 16,2 2-58-16,10 10 0 15,2 5-8-15,-3 10-6 0,-6 8-3 16,-12 4 2-16,-12 4 0 16,-4 0 3-16,-13-4-1 15,-6-4 1-15,-4-9 1 16,5-5-1-16,3-6-1 16,18-6-1-16,0 0-1 15,0 0-1-15,14-8-1 16,7 13 1-16,-1 9-2 15,-3 6 3-15,-2 8 0 16,-9 5 2-16,-7 4-1 16,-10 1 2-16,-5-1-1 15,-9-3-1-15,-1-10-2 16,-1-8-5-16,5-6-9 0,-4-14-17 16,26 4-35-16,-21-17-72 15,22-5 0-15,6-11-2 16,11-2 2-16</inkml:trace>
  <inkml:trace contextRef="#ctx0" brushRef="#br0" timeOffset="51197.7968">22633 5728 212 0,'3'25'141'0,"-3"11"-1"15,-5 4-1-15,6 5-115 16,-2 0-10-16,10-2 2 0,9-10-11 15,8-13-4-15,7-11-1 16,2-16 1-16,2-13 0 16,-2-12 2-16,-13-10 2 15,-5-3-1-15,-17-2 2 16,-9 3-2-16,-12 7-2 16,-12 6-8-16,-4 13-14 15,-6 2-40-15,7 19-81 16,1 5-2-16,9 10-3 0,5 2-2 15</inkml:trace>
  <inkml:trace contextRef="#ctx0" brushRef="#br0" timeOffset="52020.4342">23503 4793 170 0,'-2'-14'133'0,"2"14"0"16,-26 10 4-16,16 10-90 0,-16 0-7 16,9 15-4-1,2-3-18 1,13 7-3-16,6-6-6 16,13 0-2-16,12-11-6 15,13-7 0-15,9-12-2 0,-3-10 0 16,1-9 1-16,-9-10-2 15,-12-5 2-15,-15-6-2 16,-16 3 3-16,-15 4-2 16,-13 6 0-16,-12 9-4 15,-1 12-7-15,-8 8-10 0,9 23-30 16,-3 2-84-16,19 18-4 16,1 1-1-16,16 10-1 15</inkml:trace>
  <inkml:trace contextRef="#ctx0" brushRef="#br0" timeOffset="52479.1836">23576 5783 299 0,'-18'12'145'16,"-3"13"0"-16,-3-3-52 15,5 16-74-15,8 1-2 0,11 1-3 16,7-1-11-16,14-9-3 16,12-10 0-16,7-12-2 15,7-14 0 1,1-13-1-16,-4-11 2 0,-10-8 0 16,-11-6 2-16,-18-1-1 15,-13 4 1-15,-15 7-3 16,-13 9-4-16,-15 9-14 15,10 24-47-15,-9-1-73 16,10 16-4-16,5 0-4 16,14 6-1-16</inkml:trace>
  <inkml:trace contextRef="#ctx0" brushRef="#br0" timeOffset="53129.1543">20085 6812 182 0,'-19'-10'140'16,"-7"5"1"-16,-1 14 0 16,-4 5-97-16,10 21-9 15,3 1-10-15,13 10-13 16,13-1-4-16,16-2-4 16,15-5-3-16,12-14-3 15,3-12-3-15,4-15 0 0,-3-11 1 16,-12-15 2-16,-12-6-2 15,-14-5 0-15,-22 1-3 16,-12-3-4 0,-9 13-8-16,-13 0-29 0,11 18-77 15,-9 9-15-15,13 8 1 16,11 5-5-16</inkml:trace>
  <inkml:trace contextRef="#ctx0" brushRef="#br0" timeOffset="53633.8165">22023 6630 300 0,'-39'22'150'0,"-11"6"-2"16,5 24-42-16,4-4-94 15,12 8 4-15,14-1-4 16,19-4-8-16,18-10-7 16,17-12 1-16,14-14-4 0,9-18 0 15,3-15 1-15,-6-9 0 16,-9-12 1-16,-15-6 1 15,-19-2 2 1,-19-2-2-16,-19 7-1 0,-9 6-8 16,-8 11-11-16,-8 1-34 15,19 17-83-15,2 5-2 16,26 2-1-16,1 13-2 16</inkml:trace>
  <inkml:trace contextRef="#ctx0" brushRef="#br0" timeOffset="53992.5793">23375 6578 228 0,'-5'46'149'0,"11"12"-1"16,-1 2-6-1,8 7-117-15,8-1-32 0,-3-14-24 16,8-1-106-16,-6-15-6 16,-7-10-1-16,-8-12-5 15</inkml:trace>
  <inkml:trace contextRef="#ctx0" brushRef="#br0" timeOffset="54584.3266">20107 8028 216 0,'0'0'148'0,"-16"4"-2"15,-12 17 2-15,-1 13-121 16,-9 7-6-16,11 13 3 15,2 0-12-15,19 1-4 16,15-8-6-16,21-11-2 16,17-13-5-16,10-18 0 0,12-12-2 15,-1-19-1-15,-4-11 1 16,-20-7-2-16,-11-4 1 16,-22-1-3-1,-22 9-1-15,-17 5-9 0,-12 16-15 16,-18 3-30-16,12 14-74 15,3 12 0-15,15 4 1 16,20 6 2-16</inkml:trace>
  <inkml:trace contextRef="#ctx0" brushRef="#br0" timeOffset="55009.4725">22153 7956 183 0,'-35'14'147'0,"-16"7"3"16,-1 6-3-16,-6-1-93 15,11 13-28-15,6-3 0 16,16 1-8-16,21-3-12 16,20-10-3-16,23-11-4 15,15-13-1-15,11-10 0 16,5-12-1-16,-5-9 1 15,-8-7-2-15,-16-5 0 16,-21 0-4-16,-20 5-6 0,-24 3-8 16,-11 17-25-1,-19-3-64-15,8 13-36 0,-1 5 2 16,14 4-3 0</inkml:trace>
  <inkml:trace contextRef="#ctx0" brushRef="#br0" timeOffset="55619.5504">23651 7913 111 0,'0'0'145'0,"0"0"-3"15,-24 5 4-15,0 20-54 16,-5 1-62-16,3 11-3 15,0 1-5-15,13 4-10 16,13-6-7-16,9-4-1 16,17-9-3-16,9-10-1 15,12-13-2-15,3-12 1 0,0-5-1 16,-10-12-1 0,-6-1 2-16,-15-4-2 15,-16 4 0-15,-15 3-3 16,-14 7 0-16,-9 5-5 0,-4 11-7 15,-7 1-15-15,22 16-33 16,-1-3-75-16,25-10-2 16,21 17 2-16,19-12-4 15</inkml:trace>
  <inkml:trace contextRef="#ctx0" brushRef="#br0" timeOffset="55917.3194">24689 7679 205 0,'9'22'140'16,"4"9"-2"-16,-3 7-2 0,11 8-117 0,-9 0-4 15,5 6-6-15,-3-1-19 16,-5-12-24-16,11 1-57 16,-15-17-43-1,4-7-7-15,-9-16 0 0</inkml:trace>
  <inkml:trace contextRef="#ctx0" brushRef="#br0" timeOffset="57404.6368">24597 4590 213 0,'0'0'137'0,"-7"-13"-2"16,7 13 5 0,0 0-102-16,7 34-6 0,-7-13 3 0,6 13-14 15,-6 2-2-15,0 6-8 16,-5-1 0-16,1 0-6 15,0-5 1-15,0-7-5 16,8-6-1-16,4-10-3 16,8-7-6-16,2-12-7 15,10-1-13-15,-7-16-29 32,16 4-78-32,-11-10-10 15,2 2 0-15,-12-8-1 0</inkml:trace>
  <inkml:trace contextRef="#ctx0" brushRef="#br0" timeOffset="57564.2592">24853 4581 236 0,'-17'26'138'0,"9"12"-1"16,-4 6-3-16,7 21-86 16,-5-1-34-16,7 9-8 15,2 5-15-15,-7-13-29 16,20 6-63-16,-12-15-37 15,1-7 0-15,-2-13-5 16</inkml:trace>
  <inkml:trace contextRef="#ctx0" brushRef="#br0" timeOffset="58190.9402">24581 5731 180 0,'-11'-7'142'15,"11"7"-1"-15,5-22-3 16,14 18-62-16,7-8-68 0,12 8 0 16,2 1-3-1,0 5-5-15,-7 8-1 16,-14 4 1-16,-8 9 0 0,-14 2 1 15,-11 4 0-15,-8-2 2 16,-7 2-3-16,1-3 2 16,4-6-1-16,3-6 0 15,21-14-2-15,-11 16 1 16,11-16-2-16,31 6 1 0,-6-5-1 16,6 5 3-16,-1 3-2 15,5 2 2-15,-11 5-1 16,1 5 2-16,-11 0 1 15,-6 4 1-15,-13-1 0 16,-7-2 1-16,-6-2 0 16,-8-1 0-16,-4-6 0 15,-2 0-1-15,-1-6-4 16,3-1-3-16,11-2-4 16,-2-4-9-16,21 0-19 15,-18 0-36-15,18 0-68 16,0 0-4-16,25 7 2 0,-10-4-3 15</inkml:trace>
  <inkml:trace contextRef="#ctx0" brushRef="#br0" timeOffset="59025.4746">24675 6825 236 0,'5'-16'138'16,"-5"16"1"-16,0 0-43 16,-29 14-55-16,20 9-4 0,-13 3-12 15,8 9-10-15,-6 1-1 16,10 6-5-16,2-2-2 16,10-4-5-16,8-5-3 0,13-11-3 15,7-13-1-15,4-11 3 16,5-12-3-16,-1-10 2 15,-10-7-2-15,-5-9 4 16,-11-1-2-16,-11-4 1 16,-8 10-3-16,-10 1-8 0,-4 13-13 15,-10-3-33-15,11 17-81 16,-3 2-2 0,11 8-2-16,12-1-1 0</inkml:trace>
  <inkml:trace contextRef="#ctx0" brushRef="#br0" timeOffset="60119.0294">24903 4340 156 0,'0'-26'122'0,"9"-4"1"15,7-3 1-15,14 2-91 0,0 1-1 16,6 13 2-16,-2 4-10 16,3 17-5-1,-4 13-4-15,-1 21 0 16,-4 14-4-16,1 20 0 0,-3 13-1 16,6 22-3-16,-6 17-1 15,3 16-3-15,5 10 1 16,-4 7-8-16,-4 11 5 15,-8 3-4-15,-2 4 2 16,-10 0-2-16,-4-7 3 16,-4-2-4-16,-3-3 2 15,-1-4 3-15,0-12-3 0,1-8-4 16,3-7 3-16,4-7 0 16,2-4-2-16,-4-10 1 15,4-6-1-15,-4-4 1 16,-3-3-1-16,-1-7 1 15,1-4-2-15,0-8 0 16,-1-4 0-16,1-9-1 16,1-3 0-16,-1-6-1 15,3-8 1-15,-1-3 4 16,1-5-2-16,-4-4 3 16,-1 2-1-16,2 2 3 15,-3-1-1-15,2 2 2 16,1-2-3-16,-1-2 1 0,3 1-2 15,1-7 1-15,1-5-1 16,-1-5 3-16,0-6 3 16,0-16 2-16,-6 18 3 15,6-18 2-15,-22 12 3 16,5-6 0-16,-5-4 0 16,-3 3-1-16,-7-2-3 15,-1 1-3-15,-2-1-2 16,0 1-1-16,3 1-3 15,-2-3-2-15,8 1-3 16,-5-3-11-16,10 6-22 16,-9-15-68-16,19 8-36 0,-4-3-6 15,15 4 3-15</inkml:trace>
  <inkml:trace contextRef="#ctx0" brushRef="#br0" timeOffset="64405.7752">3180 11435 138 0,'-4'54'139'0,"-1"4"-2"15,2 1-1-15,1-13-60 16,2 5-69-16,2-12 0 15,7-12 2-15,-9-27-5 16,17 0-3 0,-10-27 0-16,-5-18-1 15,0-14 1-15,-2-10-2 16,0-9 2-16,3-1-2 16,0 2 4-16,2 12-2 15,8 13 3-15,-1 19-1 0,-2 17 1 16,-10 16 0-16,17 22 0 15,-17 8-1-15,-4 10-1 16,-5 4 1-16,-4-1-3 16,-2-3 2-16,-2-9-2 15,5-10 1-15,12-21-1 16,-1 13 0-16,16-18 1 16,13-3-2-16,7 3 2 15,8 3-2-15,7 7 0 16,-3 7 1-16,0 9-1 15,-11 8 3-15,-13 2-2 16,-11 4 2-16,-15 0-3 16,-13-5 2-16,-13-6 0 0,-6-5-1 15,0-4-3-15,-3-8-7 16,7 3-17-16,1-14-29 16,30 4-77-16,-11 8-6 15,11-8 1-15,14 16-5 16</inkml:trace>
  <inkml:trace contextRef="#ctx0" brushRef="#br0" timeOffset="65019.178">3132 12948 161 0,'0'0'140'0,"0"0"0"15,0-17-4-15,8-26-95 16,8-4-26-16,5-15-4 16,12-1 2-16,-1-5-9 15,-1 7 7-15,-1 8-3 16,-4 17 7-16,-9 17-3 15,-1 21-1-15,-9 16 0 16,-4 16 1-16,0 10-8 16,1 5-12-16,1 8-4 15,3-10-24-15,11 5-35 16,-11-20-78-16,9-5 1 0,-12-14-7 16,-5-13 7-16</inkml:trace>
  <inkml:trace contextRef="#ctx0" brushRef="#br0" timeOffset="65164.9332">3216 12759 183 0,'0'0'138'15,"0"0"-5"-15,29-10-1 16,10-1-158-16,6-15-67 16,12-2-30-16,6-2-6 15,0-3-8-15</inkml:trace>
  <inkml:trace contextRef="#ctx0" brushRef="#br0" timeOffset="65411.1449">4120 11814 249 0,'3'40'146'0,"-9"-1"-3"16,8 15 1-16,-10 5-124 15,9 7-12-15,4 1-7 16,1-5-17-16,3-2-22 16,-9-21-35-16,6-1-70 0,-7-17-1 15,1-21 0-15,0 0 1 16</inkml:trace>
  <inkml:trace contextRef="#ctx0" brushRef="#br0" timeOffset="65591.5366">3850 11915 200 0,'0'0'151'0,"28"-17"-14"15,18 5 9-15,8-8-138 0,23-3-5 16,11 3-45-16,-2-6-85 15,1 3-9-15,-9 2-6 16,-16 9 1-16</inkml:trace>
  <inkml:trace contextRef="#ctx0" brushRef="#br0" timeOffset="66083.0978">4976 11947 204 0,'24'1'141'0,"6"2"-1"0,5-7-13 15,4-8-144-15,9 12-53 16,-4-7-61-16,-2 3-4 15,-8-2 1-15,-15 5 10 16</inkml:trace>
  <inkml:trace contextRef="#ctx0" brushRef="#br0" timeOffset="66244.4307">5044 12198 244 0,'0'0'139'0,"30"9"-9"0,3-14-27 16,3-8-213-16,13 2-23 16,7-2 3-16,-2-2-11 15</inkml:trace>
  <inkml:trace contextRef="#ctx0" brushRef="#br0" timeOffset="67202.9911">6130 11072 26 0,'10'-38'105'16,"-2"6"8"-16,-14 4-1 15,-15 5-66-15,-2 23 1 16,-26 6-6-16,7 21-1 16,-16 4-7-16,12 18-6 15,-4-2-3-15,15 15-2 16,8 6-5-16,17 15 1 0,12 12-3 15,16 17-1-15,8 20-6 16,6 25 1-16,1 23-3 16,4 19-1-16,-10 15-1 15,-6 8-1-15,-3 3 2 16,-13-1-5-16,-5-8 5 16,-2-9-2-16,-6-17 0 15,0-8 2-15,-1-16-3 16,6-9-4-16,2-11 2 15,1-9 0-15,1-10-1 16,4-10 2-16,2-6 0 16,-3-9-5-16,1-5 5 15,-1-8-2-15,-4-5 2 0,-1-8-3 16,-6-6 3-16,3-5-5 16,2-11 4-16,-4-3 0 15,4-11 0-15,1-6-1 16,2-8-1-16,3-6 2 15,2-4-1-15,-6-16 0 16,13 18 0-16,-13-18 1 16,15 19-1-16,-15-19 1 15,23 17-1-15,-11-5 0 16,2-2-1-16,0 0 0 16,10 0-2-16,-1-4-2 15,4 1-2-15,0-4-4 0,3 1-6 16,-4-8-10-16,9 10-26 15,-18-15-70-15,12 8-16 16,-10-8-1-16,-6 2 1 16</inkml:trace>
  <inkml:trace contextRef="#ctx0" brushRef="#br0" timeOffset="69019.9464">6768 11899 236 0,'-24'29'141'0,"-2"-9"-4"16,12-8 2-16,0-17-122 15,11-7-2-15,8-22 1 16,17-13-7-16,7-14-6 16,2-7-1-16,4 0 0 15,-1 4 0-15,-4 7 3 16,-10 13-1-16,-1 15 2 15,-19 29 1-15,13 1 0 16,-13 27 2-16,-7 11-3 0,7 7 0 16,0 4-7-16,7 2-3 15,0 0-14-15,3-13-17 16,10 3-51-16,-5-18-59 0,-1-5 2 16,-14-19-4-16,0 0 4 15</inkml:trace>
  <inkml:trace contextRef="#ctx0" brushRef="#br0" timeOffset="69171.0317">6813 11794 238 0,'0'0'125'0,"0"0"-1"0,22-6-47 16,0 0-102-16,17 6-50 15,3 2-40-15,-3-2-5 16,-2 6-7-16</inkml:trace>
  <inkml:trace contextRef="#ctx0" brushRef="#br0" timeOffset="70051.0679">6812 12554 180 0,'0'29'143'16,"0"3"-3"-16,2 10-2 15,-3-11-70-15,7 14-56 16,-3-7 3-16,1-2-5 16,5-12-5-16,-6-8-7 0,-3-16 4 15,5-13-3-15,-3-13 0 16,0-11 3-16,2-11-3 16,3-7 3-1,6-4-3-15,0 1 2 0,2 5-3 16,4 11 6-16,1 12-4 15,-3 13-1-15,-3 14 2 16,-14 3-1-16,21 30 0 16,-20 0 1-16,-2 3-1 15,-5-1 1-15,-1 0-1 16,-4-8 2-16,6-6-4 16,5-18 4-16,0 0-3 15,0 0 1-15,19 6 2 0,4-9-2 16,3 3 0-1,1 5 0-15,1 6 1 16,-3 6 1-16,-4 6 0 16,-8 6-3-16,-13 3 3 0,-11-1-3 15,-3-2 2-15,-12-4-3 16,-4-4 0-16,-3-8-12 16,7-3-6-16,-6-14-26 15,19 4-73-15,2-14-18 16,13-2-4-16,7-12-5 15</inkml:trace>
  <inkml:trace contextRef="#ctx0" brushRef="#br0" timeOffset="70553.95">7593 12196 218 0,'-13'29'149'16,"6"13"-1"-16,-3 6-4 15,8 9-87-15,-1-3-44 16,7-1 3-16,0-11-3 16,1-7-7-16,-3-19-3 0,-2-16 0 15,6-19-2-15,-6-17-2 16,1-19-1-16,2-14-2 15,3-12 2 1,6-6 0-16,9 4 1 0,4 5 0 16,3 16 1-16,7 14 1 15,-1 21 1-15,0 21 2 16,-7 19-2-16,-5 16-1 16,-15 11 1-16,-2 8-2 15,-16 2 2-15,-3 1-2 16,-9-9 3-16,-1-5-3 15,1-12 2-15,5-8 0 0,4-10 0 16,14-7-1-16,0 0 0 16,0 0 1-16,27-10-3 15,0 11-2-15,9 11-4 16,3 4-4-16,2 11-12 16,-2-5-17-16,11 14-34 15,-15-14-71-15,-1-4 2 16,-2-10-1-16,-3-11 2 15</inkml:trace>
  <inkml:trace contextRef="#ctx0" brushRef="#br0" timeOffset="70817.7224">8461 11696 267 0,'14'6'148'16,"-4"17"1"-16,-6 4-5 15,11 13-115-15,-6 4-13 16,2 6-4-16,-5-1-11 0,3-3-12 16,-4-2-10-16,-6-14-18 15,7 3-27-15,-18-17-78 16,12-16-1-16,-20 3 3 15,5-19-1-15</inkml:trace>
  <inkml:trace contextRef="#ctx0" brushRef="#br0" timeOffset="70995.3429">8191 11769 263 0,'0'0'145'0,"26"-11"-3"16,14 4-1-16,12-8-126 15,17 4-15-15,11 1-12 0,-7-5-34 16,11 11-78-16,-19-2-16 16,-13 6 1-16,-21 0-4 15</inkml:trace>
  <inkml:trace contextRef="#ctx0" brushRef="#br0" timeOffset="72060.6234">7310 14646 234 0,'0'0'144'0,"-19"25"-1"16,-5 24-2-16,-11 4-116 15,2 17-9-15,3 0-1 16,12 2 1-16,11-8-8 15,19-14-6-15,14-18 2 16,11-14-1-16,9-20-1 16,7-12-1-16,3-14-1 15,-4-9-1-15,-13-5-2 16,-21-3-1-16,-15 5-10 0,-22-1-15 31,-8 21-26-31,-22-6-66 16,9 20-20-16,-9-1-3 15,20 9 0-15</inkml:trace>
  <inkml:trace contextRef="#ctx0" brushRef="#br0" timeOffset="72578.5936">9031 14781 193 0,'-26'13'140'16,"-8"2"-2"-16,4 19 1 15,-5-6-85 1,14 17-34-16,-1 0-1 0,18 3-2 31,7-9-8-31,15-11-3 16,8-12-3-16,12-11-1 15,9-18-1-15,-5-10-1 0,-1-11 1 16,-8-6-3-16,-8-2 1 16,-21 2-2-16,-8 6-1 15,-21 9-6-15,1 14-7 16,-11 6-15-16,16 21-29 15,-5-2-75-15,25 10-1 16,15-5-4-16,23 4 4 16</inkml:trace>
  <inkml:trace contextRef="#ctx0" brushRef="#br0" timeOffset="73027.1101">10562 14877 265 0,'-19'0'143'16,"8"15"2"-16,-13 1-3 0,17 12-117 15,-14 4-6-15,14 11-1 16,2 1-5-16,12 0-7 16,8-6 1-16,10-5-6 15,11-11 1-15,6-12 0 16,2-14-2-16,5-9 0 15,-3-12-2-15,-12-5 5 16,-11-6-4-16,-11-2 2 0,-16 4-3 16,-20 6-5-16,-13 11-3 15,-13 4-11-15,0 21-31 16,-14-2-92-16,17 16 1 16,-3-3-6-16,15 4 0 15</inkml:trace>
  <inkml:trace contextRef="#ctx0" brushRef="#br0" timeOffset="73870.2874">12789 15205 281 0,'0'29'145'16,"0"17"-6"-16,-12 0-8 15,5 6-130-15,0 7-7 16,-1-11-6-16,13 5-40 16,-5-24-80-16,10-9-4 15,-10-20-2-15,16-6-4 0</inkml:trace>
  <inkml:trace contextRef="#ctx0" brushRef="#br0" timeOffset="74825.501">10971 11891 240 0,'11'4'137'16,"8"-4"0"-16,1 0-9 16,6-2-120-16,8 4-7 15,1 1-12-15,-1-3-23 16,4 11-35-16,-11-5-63 15,-4 0-1-15,-7-3 4 0,-2-3-5 16</inkml:trace>
  <inkml:trace contextRef="#ctx0" brushRef="#br0" timeOffset="75162.606">11587 11870 222 0,'0'0'134'16,"17"-27"0"-16,-5-5 2 16,7-8-112-16,-2-12-10 15,9-3 0-15,-2-1-6 16,2 5-4-16,-9 8 3 15,-1 14 0-15,-10 15 3 16,-6 14 0-16,0 34-1 16,-2 7 2-16,0 8-6 15,2 4-2-15,2 5-15 16,1-9-10-16,14 3-32 0,-8-23-54 16,6-5-38-16,-15-24 4 15,21 15 3-15</inkml:trace>
  <inkml:trace contextRef="#ctx0" brushRef="#br0" timeOffset="75323.8135">11680 11794 140 0,'0'0'125'16,"0"0"4"-16,33 6-11 16,-5-11-60-16,11 2-89 15,1 1-69-15,1-4-11 16,2 4-14-16,-10 1 0 15</inkml:trace>
  <inkml:trace contextRef="#ctx0" brushRef="#br0" timeOffset="75926.4452">11563 12460 182 0,'-2'31'135'0,"2"-1"-2"16,-1 0 1-16,-8-11-93 0,8 3-20 15,1-22-1-15,0 0-6 16,-16-3-8-16,15-22-3 16,-3-11 0-1,7-6-3-15,-1-5 0 0,11-1-3 16,1 4 3-16,7 5-3 16,8 10 3-16,-2 11-1 15,-1 15 2-15,1 8 0 16,-3 8-1-16,-10 8 2 15,-8 4-1-15,-6 1 2 16,-5-2-2-16,-8-3 0 16,-2-4 0-16,-5-4 0 0,3-6-1 15,6-4 0-15,11-3 0 16,0 0-1-16,0 0 0 16,23-3 0-16,2 9 0 15,3 4-1-15,3 4 2 16,-3 5 0-16,-8 4 1 15,-5 3 0-15,-11 2-1 16,-11-1 2-16,-11-1-1 16,-7-3 1-16,-7-4-2 15,-1-5 0-15,0-4-6 16,4-7-6-16,16 0-19 16,-4-13-32-16,17 10-67 15,17-19-6-15,5 8 2 0,4-5-5 16</inkml:trace>
  <inkml:trace contextRef="#ctx0" brushRef="#br0" timeOffset="76567.5512">12287 12098 161 0,'0'0'137'0,"-9"19"2"0,12 3-1 16,-11-2-83-1,11 13-20-15,-6-1-7 16,6 7-9-16,-5-5-9 0,2-3-3 16,-2-8-3-16,2-23-1 15,0 0-1-15,-13 0-3 16,6-28 0-16,1-11-3 16,4-11 1-1,2-11-1-15,12-2 4 16,2 1 2-16,9 4-1 15,1 9 4-15,6 12-1 16,0 13-1-16,1 14-1 0,-2 16 3 16,-14 14-6-16,-1 8-3 15,-8 3 2-15,-12 6-2 16,-6-1 2-16,-3-3 2 16,-8-6 1-16,6-4 0 15,-4-8 0-15,4-7 3 16,17-8-2-16,-14 12 2 15,14-12-2-15,14 22 2 16,2-7-1-16,7 9 1 16,-1 0-2-16,3 5-1 15,-3 0-1-15,0-2-2 16,-5-2-2-16,-4-7-4 0,-1 0-7 16,-12-18-9-16,13 20-20 15,-13-20-31-15,0 0-65 16,0 0-2-16,4-14 2 15,-4 14 1-15</inkml:trace>
  <inkml:trace contextRef="#ctx0" brushRef="#br0" timeOffset="77381.7228">12953 11678 242 0,'12'-5'142'0,"-7"18"2"15,-1 7-4-15,3 12-109 0,-7-1-12 16,2 10-1-16,-2-5-13 15,2 1-7-15,-2-2-6 16,-3-10-10-16,3-2-11 16,0-23-22-16,-5 15-43 15,5-15-48-15,-8-17-1 16,0-4 5-16</inkml:trace>
  <inkml:trace contextRef="#ctx0" brushRef="#br0" timeOffset="77542.8192">12851 11728 138 0,'-18'-9'134'0,"18"9"-5"16,9-13 3-16,14-3-61 15,11 7-53-15,10-2-22 16,5-5-45-16,6 4-76 16,-2 2-6-16,-1 3 1 15,-6 1-4-15</inkml:trace>
  <inkml:trace contextRef="#ctx0" brushRef="#br0" timeOffset="78044.9949">13530 12000 206 0,'-17'6'144'16,"17"-6"-5"-16,-19-1 0 15,19 1-106-15,10-35-13 16,11 8 4-16,-2-12-13 16,8-9-3-16,2-7-3 15,-2-3 3-15,-5 6 0 16,-3 5 3-16,-8 4-2 15,2 9 0-15,-13 13 2 16,0 21 0-16,0 0-1 0,0 33-2 16,0-1-2-16,5 7-3 15,3 4-6-15,4 3-8 16,4 2-11 0,-5-14-15-16,15 8-46 0,-13-19-68 15,4-3-4-15,-17-20 5 16,8 15-3-16</inkml:trace>
  <inkml:trace contextRef="#ctx0" brushRef="#br0" timeOffset="78185.8502">13642 11849 165 0,'0'0'141'0,"0"0"-5"16,-2-15-7 0,18 10-55-16,14-1-93 15,1-6-44-15,10 6-58 16,4 2-14-16,-3 3 2 15,-4-1-4-15</inkml:trace>
  <inkml:trace contextRef="#ctx0" brushRef="#br0" timeOffset="78508.8061">13997 11945 117 0,'7'41'122'0,"3"2"4"0,-2 0 8 16,5 8-61-16,-9-14-42 15,5 4 1 1,-9-12-11-16,1-3-7 0,-7-13-3 15,6-13 0-15,-14-5-4 16,4-18-4-16,5-14-1 16,4-15-4-16,2-12 4 15,11-5 0-15,2 0 2 16,11 4 2-16,0 7 1 16,3 13 2-16,5 14 0 15,-1 19 4-15,-7 16-5 16,-7 14-4-16,-5 8 0 0,-7 10-3 15,-9 3-3-15,-7-2-5 16,-5 1-5 0,-6-9-13-16,8 1-25 15,-14-19-43-15,15 2-52 0,12-13 0 16,-14 6 0-16,14-6 3 16</inkml:trace>
  <inkml:trace contextRef="#ctx0" brushRef="#br0" timeOffset="78980.336">14230 12279 186 0,'5'34'136'15,"-1"4"-1"-15,0-5-3 16,6 2-92-16,-6-12-23 16,5-2-1-16,-2-8-11 15,-7-13-6-15,0 0-1 16,13-26-2-16,-8-4 1 15,3-10-1-15,3-6 4 16,1-4-1-16,4 4 6 16,2 4-1-16,4 8 3 0,1 11 0 15,-7 8 1-15,2 17 0 16,-18-2-3 0,18 27 1-16,-17-4-4 15,-2 5 0-15,-4-2-1 0,-2-2 0 16,2-5-2-16,4-6 0 15,1-13-2-15,0 0-1 16,23 0 0 0,-6-7-1-16,4 4 1 0,1 1 1 15,4 7 1-15,-6 6 1 16,-1 12 1-16,-7 8 2 16,-12 5-1-16,-4 4 3 0,-9-1-1 15,-8 0 1 1,-6-4-4-16,-2-11-2 15,1-5-9-15,-4-18-23 16,14 1-73-16,-1-15-30 0,10-6 1 16,4-7-5-16</inkml:trace>
  <inkml:trace contextRef="#ctx0" brushRef="#br0" timeOffset="79398.4272">14758 12286 206 0,'-22'22'152'16,"0"8"-2"-16,-5 0-3 15,9 12-72-15,5-12-61 16,13-1-2-16,6-6-11 16,11-10-6-16,6-8-2 15,5-10 0-15,-2-6 0 16,-6-10-1-16,0-4 2 15,-7-1 1-15,-3 2 3 16,-4 1 0-16,-3 6 2 0,1 4 0 16,-4 13 3-16,18-3 1 15,-5 12 0-15,6 5 0 16,0 4 2 0,7 3 0-16,-4-1-1 0,-1 2-1 15,-3-2-1-15,-4-7-1 16,-14-13-1-16,16 10 0 15,-16-10-2-15,5-20 0 16,-1-1-1-16,0-3-1 16,2-2-4-16,0-1-8 15,12 8-14-15,-10-8-33 16,15 15-76-16,-7 2-4 0,8 12 0 16,-4-2 0-16</inkml:trace>
  <inkml:trace contextRef="#ctx0" brushRef="#br0" timeOffset="79748.0625">15311 12313 221 0,'8'-13'142'0,"-8"13"0"16,-30 5-2-16,30-5-103 16,-33 16-22-16,18-2-4 15,4-1-12-15,11-13-9 16,4 14-2-16,-4-14-1 0,33 0 4 0,-7-4 4 31,5-3 4-31,2 4 5 16,-7 7 4-16,1 15 7 15,-11 7 1-15,-1 13 2 16,-10 7-3-16,-3 10-3 0,-7 9-4 0,-5 2-4 0,-10-5 3 16,-4-5-5-16,-7-9 4 15,-6-8-4 1,-4-9 2-16,2-12-4 0,0-12 3 15,3-12-6-15,13-5-7 16,10-13-12-16,15 6-30 16,1-16-84-16,22 2-14 15,3-3 1-15,8 2-1 16</inkml:trace>
  <inkml:trace contextRef="#ctx0" brushRef="#br0" timeOffset="80517.5195">15249 11012 244 0,'-8'-15'139'0,"16"2"-7"15,22-2 4-15,15-3-123 0,22 7-5 16,11 2 2-16,7 11 0 16,6 12-1-16,-4 23 0 15,-9 24 0-15,-13 30 1 16,-18 26-2-16,-14 27 0 15,-16 22-2-15,-8 22 4 16,-16 9-3-16,-4 7 3 16,0-4-4-16,-4 1-1 15,0-6 2-15,3-3 3 16,2-11-1-16,-1 1-5 16,6-6 1-16,4-1-3 15,-3-5 2-15,3-4-4 0,-2-4 1 16,-1-4-6-16,0-3 5 15,-2-11-1-15,-2-6 2 16,-5-9-6-16,-3-9 5 16,1-8-1-16,-7-9 1 15,2-13 0-15,-1-10 0 16,3-9-1-16,-3-11 0 16,2-9 3-16,3-10-2 15,-2-9 0-15,0-6 0 16,-3-7 1-16,-5-5-2 15,-4-4 1-15,-5 1 0 16,-9-4-1-16,0-1 1 16,-3-2-1-16,2-1 0 0,6-2-4 15,8 2-10-15,4-12-27 16,27 9-106 0,0 0-4-16,19-15-4 15,2 3-6-15</inkml:trace>
  <inkml:trace contextRef="#ctx0" brushRef="#br0" timeOffset="84276.5901">16400 12628 226 0,'-3'16'146'0,"3"-16"-6"16,31 1 0-16,-8-8-117 16,19 1-14-16,3-4-4 0,10 1-13 15,3 8-33-15,-15-9-65 16,3 11-28-16,-18 5-6 16,-13 6 0-16</inkml:trace>
  <inkml:trace contextRef="#ctx0" brushRef="#br0" timeOffset="84417.2438">16549 12843 217 0,'5'19'129'0,"9"-18"-9"16,7-11-26-16,9-2-205 16,8-5-12-16,6 0-3 15,0-6-2-15</inkml:trace>
  <inkml:trace contextRef="#ctx0" brushRef="#br0" timeOffset="85310.6349">17240 10614 177 0,'-19'-36'130'0,"-8"7"-2"16,-10 7 1-16,-1 16-108 16,-2 8 2-16,6 15-1 15,0 9-8-15,13 14-2 16,7 9-1-16,13 15 4 16,3 15-3-16,14 22 1 15,5 22-1-15,7 27 2 16,0 22-7-16,7 20 3 15,-4 18-4-15,1 17 3 0,-3 4-5 16,-5 2 1-16,-3-5-1 16,-6-8-1-16,-6-18-1 15,-4-8 0 1,-5-13 2-16,-5-9-5 0,-2-8 3 16,2-5-1-16,-3-6-1 15,4-8-4-15,-1-3 6 16,5-7-4-16,0-8 2 15,5-7-3-15,-1-12 4 16,1-11-4-16,1-10 4 16,0-12-2-16,-1-12 2 15,-2-8-2-15,-1-13 4 16,1-6-5-16,-2-6 2 0,-1-4 0 16,2-3-1-1,0-1 2-15,1 1-1 16,-3 0 1-16,0 3-3 31,2-4 3-31,0-1-2 0,7-3 2 16,1-5-2-16,3-3 1 15,5-6-1-15,4-5-1 16,6-2-2-16,-2-3-5 16,6 2-6-16,-3-5-14 15,4 13-36-15,-10-12-80 16,2 8-2-16,-12-5-1 15,-13 5-1-15</inkml:trace>
  <inkml:trace contextRef="#ctx0" brushRef="#br0" timeOffset="87969.2445">17756 11534 178 0,'0'0'141'16,"12"-13"0"-16,-12 13-4 16,0 0-85-16,0 0-15 0,14 2-14 15,-14-2-15-15,16 7-18 16,-16-7-25-16,16 11-45 31,-16-11-60-31,0 0-2 0,16-13-1 16,-5-1-1-16</inkml:trace>
  <inkml:trace contextRef="#ctx0" brushRef="#br0" timeOffset="88613.8611">18330 11062 170 0,'-7'-27'141'0,"-9"2"3"15,-5 8-1-15,-7-3-84 16,2 18-40-16,1 5-2 16,9 10-2-16,5 9-10 15,13 7-4-15,9 5-1 16,6 5-1-16,6 6-1 15,4 1 0-15,4 3-1 0,-12-1 1 16,1-6 0 0,-14-2 3-16,-6-8-1 0,-7-7 3 15,-11-13-1-15,1-10 1 16,-6-14 2-16,4-6-3 16,6-13 1-16,3-6-5 15,9-4-2-15,5-6-7 16,7 5-5-16,6-3-10 15,14 12-11-15,-11-4-9 0,15 15-1 16,-10-7 2-16,6 15 9 16,-9-4 17-16,0 8 16 15,-3 6 16-15,-19 4 16 16,21 6 13-16,-21-6 4 16,7 43 2-1,-15-13-5-15,9 16-11 16,-5-1-11-16,4 6-6 15,0-4-5-15,4-5-5 16,8-12-3-16,3-9-1 16,8-13-4-16,3-12-1 15,-1-12 0-15,3-7-1 0,-2-6 1 16,-7-1 1-16,-1-2 3 16,-12 8 0-16,-8 6 4 15,2 18-1-15,-26-4 1 16,9 17 0-16,-5 9-3 0,5 2-7 15,6 6-12-15,2-9-23 16,18 6-41-16,-9-27-58 16,30 13-2-16,-6-23 0 15,5-10-1-15</inkml:trace>
  <inkml:trace contextRef="#ctx0" brushRef="#br0" timeOffset="88905.6821">18889 11000 230 0,'10'19'145'0,"-20"14"-4"0,1 13 2 16,-6 3-117-16,10 8-4 15,4-8-6-15,10-2-8 16,8-9-6-16,4-15-3 16,10-11-2-16,1-15-1 15,3-12 0-15,0-6 0 16,-6-7 1-16,-6-2 2 15,-6 4 3-15,-6 4 1 16,-13 9 1-16,2 13-1 16,-21 3 1-16,6 12-3 15,-1 8-9-15,-4-2-15 0,14 13-33 16,-11-10-75-16,20-1-11 16,1-6 0-1,12-4-2-15</inkml:trace>
  <inkml:trace contextRef="#ctx0" brushRef="#br0" timeOffset="89214.4669">19944 11352 196 0,'-22'19'151'0,"22"-19"-5"15,0 0-1-15,-5 19-78 16,5-19-77-16,16-3-42 15,-2 3-85-15,0-7-6 16,1 0-6-16,-8-6 3 16</inkml:trace>
  <inkml:trace contextRef="#ctx0" brushRef="#br0" timeOffset="89518.4259">20156 11021 311 0,'-14'0'145'0,"1"11"3"16,-4-7-51-16,5 17-82 0,6-3-3 15,13 4-1 1,8-3-8 0,9 0-3-16,11-2 0 0,-1 0 1 15,4-1 0-15,-3 0 2 16,-5 3-1-16,-7 4 1 15,-11 0 1-15,-10 3-1 16,-9-2-1-16,-11-1-4 16,1-2-7-16,-9-11-12 15,6 4-33-15,-10-18-83 16,13-6-11-16,-3-11 0 16,8-4-2-16</inkml:trace>
  <inkml:trace contextRef="#ctx0" brushRef="#br0" timeOffset="89671.4304">20190 11018 206 0,'19'-16'146'16,"3"3"-5"-16,15-2-2 16,7-5-112-16,5-1-55 0,16 5-75 15,0-2-30-15,-5 4-6 16,-8 4-5-16</inkml:trace>
  <inkml:trace contextRef="#ctx0" brushRef="#br0" timeOffset="90090.6426">21467 10977 239 0,'-16'18'148'16,"1"12"4"-16,-7-1-4 0,9 8-112 15,-6-6-10-15,16 5-2 16,7-9-13-16,14-5-4 16,10-8-4-16,4-12-2 15,11-8-1-15,-2-9-4 16,-4-9 2-16,-7-8-1 16,-10-3 0-16,-13-1-6 15,-12 5-2-15,-19 0-11 16,-9 17-23-16,-19-5-63 0,2 22-40 15,-7 6-3-15,4 14-2 16</inkml:trace>
  <inkml:trace contextRef="#ctx0" brushRef="#br0" timeOffset="91349.0038">17684 12518 241 0,'0'0'145'15,"1"16"-2"-15,12-22-4 16,18 1-115-16,6-7-14 15,13 0-8-15,3 4-20 0,-1-11-33 16,8 13-76-16,-18-2-12 16,-6 8-1-16,-19 1-2 15</inkml:trace>
  <inkml:trace contextRef="#ctx0" brushRef="#br0" timeOffset="91505.3909">18176 12714 163 0,'12'19'130'0,"-7"-3"-7"16,-5-16-16-16,5 13-111 15,-5-13-113-15,4-14-5 0,1-5-4 16,5-13-5 0</inkml:trace>
  <inkml:trace contextRef="#ctx0" brushRef="#br0" timeOffset="91785.0516">18424 12235 268 0,'-16'22'151'0,"-10"1"-2"0,7 10-2 16,-2-4-128-16,9 1-7 16,15-6-1-16,19-4-6 15,5-6-4-15,14-2-1 16,3-2 0-16,2 0-1 15,4 1 2-15,-6 5 1 16,-10 5 0-16,-10 6 2 16,-11 3 0-16,-10 6 1 15,-8-1-4-15,-11-2-10 16,-2-1-7-16,-11-16-30 16,10 4-64-16,-8-21-38 15,2-7 2-15,-2-18-6 16</inkml:trace>
  <inkml:trace contextRef="#ctx0" brushRef="#br0" timeOffset="91956.9829">18410 12325 162 0,'15'-16'142'16,"16"9"1"-16,4-6 0 16,16 6-53-16,2-8-69 15,13 2-8-15,2 2-21 16,-12-7-42-16,5 13-88 15,-18-1-2-15,-10 9-5 16,-17 0-1-16</inkml:trace>
  <inkml:trace contextRef="#ctx0" brushRef="#br0" timeOffset="94176.0439">20257 12233 111 0,'0'0'105'15,"-15"-9"1"-15,15 9-29 16,0 0-52-16,0 0 7 16,0 0 4-16,0 0-4 15,20-7 2-15,-20 7 2 16,0 0-3-16,0 0-3 16,0 0-5-16,0 0-6 15,0 0-4 1,0 0-4-16,0 0-5 15,-14-9-2-15,14 9-1 16,0 0-1-16,0 0 0 16,0 0 0-16,0 0-1 0,0 0 0 15,-13-7 1-15,13 7 0 16,0 0-1-16,0 0-1 16,-14-3 1-16,14 3-1 0,0 0 0 15,0 0 0-15,0 0 0 16,0 0-1-16,0 0 1 15,-13 6 0-15,13-6 1 16,-14 5-1-16,14-5 1 0,-22 9 1 16,22-9-1-16,-24 7 0 31,24-7 1-31,-23 6-1 16,23-6-1-16,-22 12 1 0,22-12 0 15,-18 20-2 1,10-4 2-16,0 4-1 0,3 2 0 15,4 4 0 1,2 2 1-16,4 3-2 16,5-4 2-16,6 5-1 0,5 0 1 15,1-1 0-15,1 0 0 16,-3-1 0-16,-5 2 3 16,-4-2 0-16,-10-3-4 0,-6-4 4 15,-11-5-6-15,-5-11 1 16,-2-8 1-16,-3-14-2 15,8-11-1-15,-2-8-2 16,10-8 4-16,9-7-3 16,9-5 4-16,10 7-1 15,5-1-5-15,10 10 0 16,-5 2-11-16,8 18-15 16,-16-5-30-16,8 15-68 15,-11 7-13-15,-17 1 0 16,12 9 2-16</inkml:trace>
  <inkml:trace contextRef="#ctx0" brushRef="#br0" timeOffset="94388.1354">20439 12618 237 0,'-1'21'146'0,"-3"-8"-5"16,4-13 0-16,-17 15-114 16,17-15-26-16,0 0-32 15,-3-15-79-15,3 15-27 0,8-26-5 16,-4 12 2-16</inkml:trace>
  <inkml:trace contextRef="#ctx0" brushRef="#br0" timeOffset="95365.8216">20525 12199 171 0,'0'0'137'16,"0"0"4"-16,0 0 0 16,-34 38-88-16,25 11-10 15,-11 1-10-15,11 12-11 16,-1-1-8-16,7 1 1 15,6-10-4-15,7-6-4 16,10-11-6-16,-2-14-2 0,8-9-3 16,-1-12 1-16,1-10-2 15,-4-7-4-15,-3-8 0 16,-6-4 1-16,-5-1 6 16,-5 1 0-16,-7 5 2 15,-4 6 1-15,-6 10 1 0,-3 8 0 16,-3 10 0-16,2 8-2 15,4 7-8-15,1-1-10 16,13 7-23-16,-8-17-48 16,20 2-51-16,3-12-5 15,9-6 3-15,0-16-1 16</inkml:trace>
  <inkml:trace contextRef="#ctx0" brushRef="#br0" timeOffset="95674.9111">20836 12186 252 0,'-2'28'149'16,"-6"15"-1"-1,-6 8 0-15,9 11-118 16,-6-2-9-16,11 5 0 16,4-10-14-16,12-10-3 0,6-12-5 15,8-16-1-15,7-15-1 16,1-14-1-1,1-11 1-15,-4-9-1 16,-7-2 3-16,-5-1 0 0,-18 5 4 16,-8 11-1-16,-10 10 1 15,-12 14 1-15,-6 9-1 16,-5 12-4-16,-2 12-8 16,-2-2-14-16,14 13-44 15,-5-13-75-15,10 1-1 16,-1-8-3-16,5-4 2 15</inkml:trace>
  <inkml:trace contextRef="#ctx0" brushRef="#br0" timeOffset="96197.5219">19846 12782 161 0,'0'0'135'16,"-25"5"1"-16,25-5-5 16,-26 7-46-16,26-7-65 15,-17 10-2-15,17-10-10 16,0 0-10-16,17 4 0 15,-17-4 0-15,21-10 0 16,-21 10-1-16,18-11 3 16,-18 11 2-16,0 0 1 15,-13-2 1-15,0 9 0 0,-4 2-1 16,2 1-6-16,5 5-13 16,10-15-46-16,0 0-72 15,13 4-1 1,15-14-6-16,8-8-4 0</inkml:trace>
  <inkml:trace contextRef="#ctx0" brushRef="#br0" timeOffset="96980.0089">21717 12221 186 0,'-2'14'143'16,"2"9"1"-16,-7 6 0 15,5 18-82-15,-9-7-27 16,11 12-3-16,-2-3-15 0,10 0-8 16,5-7-4-16,5-8-2 15,7-10-3-15,7-14 0 16,5-13-1-16,-2-10 0 16,-1-10 0-16,-7-9 0 15,-6-8 0-15,-13-2-2 0,-11 3 0 16,-11 4-3-16,-11 12-2 15,-10 4-9-15,1 19-26 16,-15-1-70-16,11 17-30 16,3 1-1-16,8 2-2 15</inkml:trace>
  <inkml:trace contextRef="#ctx0" brushRef="#br0" timeOffset="97757.2044">18246 13561 282 0,'-39'44'148'16,"-4"3"-4"-16,6 12-3 15,-1-1-125-15,20 1-10 16,18-11 3-16,17-11-2 16,18-12-7-16,9-21-1 15,15-17 0-15,-3-14 0 16,0-11 0-16,-12-8-1 0,-14-3 1 15,-16 4-4-15,-17 8 1 16,-18 11-5-16,-9 16-9 16,-12 4-23-1,15 22-72-15,-8-3-25 0,19 10-5 16,16-3 1-16</inkml:trace>
  <inkml:trace contextRef="#ctx0" brushRef="#br0" timeOffset="98161.5645">20395 13439 320 0,'-20'31'152'16,"-6"-9"-3"-16,1 11 1 15,-12 0-130-15,9 8-5 16,4-1 3-16,7 2-9 16,15-7-2-16,15-8-4 15,11-8-2-15,14-10 0 16,9-11-2-16,3-9 0 15,0-8 1-15,-9-7-1 16,-8-2 1-16,-20 1-2 16,-18 3 1-16,-21 5-3 0,-12 6-4 15,-15 4-5-15,-2 11-15 16,-8-7-41 0,15 14-82-16,7-6 3 15,23 4-6-15,18-7 3 0</inkml:trace>
  <inkml:trace contextRef="#ctx0" brushRef="#br0" timeOffset="98531.2265">21756 13429 340 0,'-4'53'159'16,"-5"13"-4"-16,-4-5-4 0,5 4-138 15,1-6-15-15,6-8-16 16,14-1-48-16,-4-23-82 16,7-5-3-16,-16-22-3 15,17 4-4-15</inkml:trace>
  <inkml:trace contextRef="#ctx0" brushRef="#br0" timeOffset="99127.5795">18759 15019 284 0,'-40'13'153'0,"2"16"-3"0,-13-1 0 16,15 10-130-16,-4-1-6 16,23 4-5-1,10-8-1-15,26-8-9 16,12-14 3-16,18-12 3 0,7-15-8 16,7-9 6-16,-3-7-6 15,-10-5 5-15,-19-2-3 16,-14 3 2-16,-23 7-5 15,-17 7-3-15,-13 12-4 16,-10 3-8-16,6 16-22 16,-4-9-64-16,27 16-40 15,17-16-6-15,17 20 2 16</inkml:trace>
  <inkml:trace contextRef="#ctx0" brushRef="#br0" timeOffset="99518.454">20557 14850 191 0,'15'0'143'0,"-15"0"3"16,-7 21 4-16,-19-5-80 15,5 23-20-15,-11-5-9 16,5 10-12-16,3 0-12 16,11 0-7-16,7-6-1 15,15-5-9-15,17-10-1 16,10-11-1-16,4-10-2 15,5-7-2-15,-4-10-1 16,-12-11 2-16,-10-3-7 16,-19-7 4-16,-9 6-7 15,-22-3-10-15,0 16-30 0,-21-5-94 16,14 12 2-16,-2 4-5 16,18 9 3-16</inkml:trace>
  <inkml:trace contextRef="#ctx0" brushRef="#br0" timeOffset="100128.6429">22137 14843 251 0,'-10'27'145'15,"-9"5"-1"-15,-1 13 2 16,-10-8-100-16,12 14-18 16,1-13-1-16,17 1-6 15,8-13-12-15,17-8 0 16,10-15-6-16,6-12-2 16,6-8-1-16,-3-9-1 0,-6-5 0 15,-12-3-5-15,-16 2 4 16,-12 5-6-16,-18 8 3 15,-11 6-3-15,-8 10-6 16,-5 3-8-16,10 17-26 16,-4-10-49-16,24 14-44 15,8-8-4-15,21 1 3 16,11-7-3-16</inkml:trace>
  <inkml:trace contextRef="#ctx0" brushRef="#br0" timeOffset="100544.0026">23588 14682 303 0,'26'13'147'0,"-20"6"-2"16,1 16-1-16,-11 2-127 15,7 8-6-15,-2 0-2 16,0 0-4-16,3-1-9 16,-3-8-3-16,7-4-8 15,-9-12-4-15,9 0-27 16,-8-20-30-16,0 0-62 0,0 0-5 16,-17 11 6-16,17-11-3 15</inkml:trace>
  <inkml:trace contextRef="#ctx0" brushRef="#br0" timeOffset="101281.5082">23436 13535 253 0,'-18'13'143'15,"-12"8"3"-15,7 10-4 16,-9-2-102-16,17 10-20 16,4-3 2-16,20 0-9 15,12-11-8-15,14-11-2 16,13-9-3-16,7-13-1 15,1-6-1-15,-3-8 0 0,-11-7 0 16,-14-1 0-16,-19-2-1 16,-18 4 1-16,-18 3-2 0,-12 6 1 15,-9 9-10-15,-7 0-14 16,14 17-45-16,-5-7-66 31,19 7-2-31,10-7-8 0,17 0 7 16</inkml:trace>
  <inkml:trace contextRef="#ctx0" brushRef="#br0" timeOffset="102380.7839">22853 11061 229 0,'18'7'136'0,"2"5"-12"16,3-7-15-16,4 10-152 15,1-11-78-15,4 2-3 16,2-7-9-16,1-2 1 16</inkml:trace>
  <inkml:trace contextRef="#ctx0" brushRef="#br0" timeOffset="102668.4222">23378 10927 238 0,'-7'17'148'15,"-1"10"2"-15,-10-1-3 16,14 8-111-16,-15-6-13 15,12 6-2-15,-2-8-6 16,13-5-8-16,5-5-2 16,13-10-3-16,5-5-1 15,7-6-8-15,8-7-5 16,-7-4-6-16,5 6-18 16,-11-12-30-16,10 9-70 15,-21-4-13-15,3 4 2 0,-16-3 2 16</inkml:trace>
  <inkml:trace contextRef="#ctx0" brushRef="#br0" timeOffset="102863.6142">23628 10934 254 0,'-5'37'149'0,"-5"5"-2"15,2 12-2-15,-1-2-123 16,6 7-4-16,2-3-12 15,-1-7-19-15,10-1-23 16,-12-19-40-16,12-1-68 16,-8-12 2-16,0-16-3 0,0 0 3 15</inkml:trace>
  <inkml:trace contextRef="#ctx0" brushRef="#br0" timeOffset="103055.2323">23880 11332 185 0,'4'17'147'0,"-5"-4"0"16,2 3-4-16,-1-16-53 15,0 0-83-15,6 15-9 16,-6-15-24-16,19-3-56 16,-19 3-58-16,18-25-4 15,-12 5 2-15,3-3-3 16</inkml:trace>
  <inkml:trace contextRef="#ctx0" brushRef="#br0" timeOffset="103560.2153">24353 11006 214 0,'10'-19'141'0,"-7"-5"-4"15,3 1 1-15,-15-5-113 16,5 8-9-16,-11 1 2 15,-5 9-9-15,-7 10-5 16,-4 9 1-16,-3 8-1 16,0 6 1-16,4 6-3 15,8 0 1-15,13-2-4 16,10-6-2-16,16-7-2 0,7-8-2 16,12-8 1-16,0-5 0 15,3-1 5 1,-5-1 2-16,-5 6 4 0,-7 12 3 15,-12 5 7-15,-5 13-1 16,-9 8 2-16,-2 8-3 16,-3 4-3-16,1 0-5 15,2-1-5-15,-2-8-6 16,10-6-11-16,-2-14-8 16,9 0-21-16,-9-18-26 15,0 0-66-15,16-26-4 16,-6 6-1-16,-7-6 5 0</inkml:trace>
  <inkml:trace contextRef="#ctx0" brushRef="#br0" timeOffset="104056.181">24653 10844 186 0,'0'0'150'0,"-7"29"-3"16,1 13 2-16,-13-1-65 15,12 12-66-15,-2-1 0 0,7 3-5 16,6-9-8-16,7-7-4 16,8-12 0-16,6-14-6 15,5-11 1-15,-1-14-2 16,4-8-4-16,-3-7 5 15,-6-4-1-15,-7 1 5 16,-9 3 1-16,-7 8 2 16,-1 19-2-16,-24-3 4 15,3 17 3-15,1 8-7 16,0 5-5-16,2-1-17 16,11 9-29-16,-5-16-71 15,19-3-19-15,-7-16-3 0,27-3-2 16</inkml:trace>
  <inkml:trace contextRef="#ctx0" brushRef="#br0" timeOffset="104405.4262">24985 10827 258 0,'0'0'146'15,"16"26"2"-15,-24-11-6 16,8 13-118-16,-4-3-3 15,5 5-5-15,4-4-13 16,7-7-5-16,5-6-9 16,5-10-6-16,7-3-11 0,-1-16-10 15,9 0-10-15,-14-20-9 16,13 6 2-16,-14-16 9 16,6 5 19-16,-15 4 19 15,-3 1 20-15,-4 20 15 16,-6 16 17-16,0 0 11 15,-29 34 2-15,23 18-5 16,-10 2-10-16,5 13-15 0,-4 3-10 16,8-2-9-16,1-8-8 15,-4-11-14-15,9-1-24 16,-13-21-82 0,13-5-28-16,1-22 1 0,0 0-3 31</inkml:trace>
  <inkml:trace contextRef="#ctx0" brushRef="#br0" timeOffset="105309.3059">23007 12322 245 0,'-15'12'144'0,"15"-12"0"15,17 4-3-15,13-7-112 16,1-4-13-16,8 1-5 16,1 2-14-16,-4-5-13 15,2 8-9-15,-15-7-14 16,-2 14-10-16,-21-6-13 16,0 0-21-16,0 0-27 0,0 0-17 15,-15-7 5-15,15 7 29 16</inkml:trace>
  <inkml:trace contextRef="#ctx0" brushRef="#br0" timeOffset="105753.7009">23648 12098 237 0,'-7'25'152'0,"-1"4"-1"15,-9 7 1-15,8 19-84 16,-8-3-52-16,14 5 3 16,0-3-8-16,11-5-7 15,13-10-3-15,5-9-1 16,1-17-3-16,8-14 1 16,-4-17 1-16,0-11-2 15,-6-8 2-15,-13-11-2 0,-10-2 0 16,-11-5-4-16,-12 6 2 15,-9 4-3-15,-5 13-6 16,-10 8-9-16,11 20-21 16,-7-2-45-16,17 22-55 15,13 4 3-15,14 9-4 16,6 0 3-16</inkml:trace>
  <inkml:trace contextRef="#ctx0" brushRef="#br0" timeOffset="105904.9503">23888 12498 282 0,'4'22'146'16,"0"-1"-1"-16,-6-8-10 15,2-13-130-15,15 13-42 16,-15-13-93-16,3-13-10 16,1-7-5-16,3-4-1 15</inkml:trace>
  <inkml:trace contextRef="#ctx0" brushRef="#br0" timeOffset="106297.3755">24254 12116 259 0,'-14'-13'143'0,"14"13"-3"16,-31 1-1-16,15 8-120 15,-9 1-5 1,6 10 0-16,-2 2-10 16,2 4-2-16,9 0-2 0,9 1 2 15,6 0-3-15,16 2 2 16,6-3-3-16,3-1 0 15,4-2 1-15,-4-3 0 16,-3 2 0-16,-9-1 0 16,-14 0 0-16,-12-3 1 15,-10 1-2-15,-10-3-4 0,-3 0-7 16,-5-9-15-16,14 5-36 16,-2-14-67-16,24 2-6 31,-8-13-3-31,22-1 2 15</inkml:trace>
  <inkml:trace contextRef="#ctx0" brushRef="#br0" timeOffset="106613.4309">24581 12139 304 0,'-1'-16'142'0,"-11"3"2"15,-7 19-41-15,-11-3-79 16,9 11 0-1,-5 2-9-15,4 7-8 0,5 0-4 16,5 0-2-16,7-4-3 16,5-19-3-16,29 17-2 15,-2-18 0-15,4-6 1 16,-2-2 0-16,3 3 4 16,-4 3 2-16,-6 9 3 15,-9 10 1-15,-12 10 3 16,-5 10 0-16,-5 7-3 15,0 3-3-15,-2 1-10 16,-2-10-10-16,12 1-27 16,-3-23-42-16,11 0-54 15,-7-15-2-15,31-13 2 16,-13-12 1-16</inkml:trace>
  <inkml:trace contextRef="#ctx0" brushRef="#br0" timeOffset="106934.0846">24897 12153 289 0,'8'-17'138'0,"-8"17"0"16,-21-3-42-16,-8 9-69 16,10 14-3-16,-9 3-10 15,5 6-5-15,4 1-6 16,8 3 1-16,11 1-5 16,8-1 1-16,8-2-2 15,2-2 0-15,0-1-1 16,-2-2 1-16,-7-3-1 0,-7-4 2 15,-7-6 0-15,-11-5 1 16,-2-5 1-16,-1-9 1 16,-1-8 1-1,6-8 0-15,10-8 1 0,7-5-3 16,11-4 0-16,8-2-8 16,9 3-7-16,2-5-31 15,8 11-92-15,-6 3-4 16,2 6-3-16,-10 1 0 15</inkml:trace>
  <inkml:trace contextRef="#ctx0" brushRef="#br0" timeOffset="108036.7807">24841 10137 133 0,'-8'-17'127'15,"9"-4"-1"-15,14-4 2 16,7-4-93-16,23 12-1 16,-1 1 0-16,17 19-11 15,-1 8-6-15,4 25-1 16,-6 16 1-16,-1 25-6 15,-11 21-1-15,-9 22-2 16,-5 15 4-16,-10 17-4 16,-5 11 0-16,-5 10-1 0,-5 2-5 15,-1 2 2-15,1-4 0 16,-6-2-1 0,-2-6-5-16,1-4 4 0,-7-7 2 15,1-7 0-15,1-5 1 16,-6-7-4-16,0-2 3 15,-1-6-1-15,2-6-1 16,-3-5 0-16,4-5-3 16,1-6-1-16,-1-7 0 15,4-4 2-15,1-5-2 16,2-6 0-16,2-3 0 16,2-3-1-16,2-5-1 0,-2-3 2 15,2-2-2-15,0-4 2 16,-3-1 2-16,-2-1-2 15,0-4 3 1,-3 0-2-16,0-2 2 16,-3 2-2-16,3 1 0 15,2-5-3-15,2 2-1 16,0-4 1-16,2-2-2 16,0-5 2-16,3-3-1 15,0-5 3-15,-1-3-1 16,0-3 3-16,-2-2 0 15,0-1 1-15,-1-1-1 16,0-1 0-16,-1 1 2 0,2 0-6 16,-1-3 6-16,-1 1-5 15,-1-3 6-15,-1-1-2 16,0-3 5-16,-3 2-1 0,-3-6 3 16,-3 4 2-16,-4-2-1 15,-3 2 3-15,-6-1-2 0,-2 4 0 16,-7-3 0-16,-6 2 0 15,-4-6-1-15,-1-2-1 16,2-3-1-16,0-3-2 16,2-6-1-16,4-3-6 15,13-1-10-15,-3-10-31 16,26 15-109-16,-15-21-1 16,15 21-7-16,3-21 1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47:16.27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5469 5275 113 0,'9'-16'133'15,"-9"16"0"-15,-17 5 3 16,-5 6-100-16,-2 15-4 16,-14 1-2-16,0 14-9 15,-11-1-6-15,2 2-8 16,-4-3 1-16,14-6-7 16,7-10 5-16,18-13-3 0,12-10-2 15,34-30-1-15,13-6-1 16,16-12 5-16,8-8-3 15,8-4 4-15,-5-2-4 16,-9 8 2-16,-17 11 1 16,-21 13 1-16,-26 15-2 15,-24 17 1-15,-20 16-1 16,-22 13 1-16,-21 10-3 16,-6 9 1-16,-4 4-2 0,3-2-2 15,16-7 4-15,20-7-4 16,31-17 1-1,26-21 0-15,42-1 1 16,22-19 0-16,23-17 2 0,19-6 1 16,7-7-3-16,-8 1 5 15,-14 7-2-15,-20 9-1 16,-28 14 0-16,-30 13-1 16,-13 6 0-16,-51 36 2 15,-14 3-3-15,-18 12 1 0,-13 6 0 16,-5 2-2-1,6-1 3-15,11-9-5 0,21-7 5 16,30-13-4-16,31-13 5 16,31-18-6-16,36-15 1 15,22-10 5-15,15-8-4 16,5-2 4-16,-5 0-4 16,-12 7 5-16,-28 10-6 15,-20 11 7-15,-42 9 1 16,-4 28-5-16,-39-1 5 15,-14 12-6-15,-17 4 3 0,-4 2-4 16,1 0 3 0,11-8-4-16,21-11 0 15,23-10 1-15,22-16 0 16,50-8 1-16,19-16-3 0,27-13 6 16,16-6-4-16,1-1 4 15,-8 4-5-15,-15 8 5 16,-28 12-6-16,-24 16 6 15,-38 4 3-15,-26 33-8 16,-28 4 5-16,-17 8-3 16,-9 6 3-16,-7 1-6 15,6-2 6-15,15-11-6 16,20-9 2-16,28-14 0 16,18-16 2-16,48-14-2 15,20-14 3-15,19-5 0 16,9-4 1-16,1-1-2 0,-12 6 1 15,-13 11 0-15,-22 12 0 16,-28 15-1-16,-25 13-1 16,-23 9 0-16,-19 11-2 15,-15 3 2-15,-2 2-2 16,-1-4 0-16,11-4-1 16,21-13 1-16,31-23 1 15,15 9-1-15,27-25 1 16,19-9-1-16,16-5 3 15,2-2-2-15,-2 2 4 16,-15 7-1-16,-22 10 0 16,-24 14 1-16,-20 14-1 15,-21 11 1-15,-20 8-3 0,-6 7 2 16,-2-1-4-16,9-1 2 16,9-7-1-16,18-9-2 15,21-10-6-15,18-12-11 16,20 2-29-16,-4-16-101 15,20 0-3-15,-12-5-1 16,1-1-4-16</inkml:trace>
  <inkml:trace contextRef="#ctx0" brushRef="#br0" timeOffset="1038.3935">4302 6255 74 0,'-15'16'137'0,"6"7"2"0,-2 4-1 32,7 14-87-32,-12-7-19 0,8 9-3 15,-2-8-11-15,5 1-4 16,-2-10-5-16,3-4 1 15,4-22-3-15,0 0-2 0,0 0 1 16,-10-36-2-16,17-3-3 16,4-7 1-16,4-8-4 15,5-2 3-15,9 4-3 16,2 4 5-16,0 14-4 0,3 9 4 16,-7 17 0-16,2 12-1 15,-6 10-1-15,-5 14-1 16,-2 6 0-16,-6 4-6 15,-5 4-1-15,-3-3-12 32,6 1-11-32,-18-17-27 15,13 9-35-15,-3-32-51 16,-19 20-3-16,-2-21 5 0</inkml:trace>
  <inkml:trace contextRef="#ctx0" brushRef="#br0" timeOffset="1170.6109">4250 6422 41 0,'-22'-1'123'0,"22"1"4"0,0 0-4 16,6-15-85-16,28 8-25 16,14 0-37-16,1-3-85 15,7-5-15-15,1 1 3 16,-3-5 35-16</inkml:trace>
  <inkml:trace contextRef="#ctx0" brushRef="#br0" timeOffset="1512.136">4760 6406 54 0,'10'38'139'15,"0"4"1"-15,4 2-1 0,-9-8-58 16,5 13-51-16,-8-11-1 16,6 0-8-16,-8-14-11 15,5-8-2-15,-5-16-2 16,0-13-2-16,0-19-2 15,0-13-2-15,5-12-3 16,3-8 2-16,2-3-1 16,10 3 2-16,-1 4-1 15,7 12 2-15,1 16-1 16,3 16 5-16,-4 14 0 16,-5 15-3-16,-8 11 4 15,-8 7-3-15,-5 6 1 16,-6 0-4-16,-7-1 0 0,-4-8-8 15,-1-1-8-15,-6-19-26 16,24-7-49-16,-19 8-52 16,19-8-5-16,-13-19 2 15</inkml:trace>
  <inkml:trace contextRef="#ctx0" brushRef="#br0" timeOffset="1903.5259">5209 6666 247 0,'-17'-10'149'16,"17"10"-1"-16,4-20-57 15,-4 20-72-15,25-13-2 16,0 11-5-16,-3 5-8 16,-4 9-2-16,-4 9-2 15,-9 8 3-15,-11 7 0 16,-7 2 2-16,-10 2 0 16,1-1 2-16,-7-3-1 15,4-4 1-15,7-8-1 16,8-5-1-16,10-19-1 0,18 12-1 15,9-15-2 1,7-4-2-16,13-3-8 0,-8-9-18 16,16 12-82-16,-14-9-45 15,-1 6-1-15,-18-3-4 16</inkml:trace>
  <inkml:trace contextRef="#ctx0" brushRef="#br0" timeOffset="8733.8499">8124 7559 198 0,'0'0'137'16,"0"0"0"-16,0 0-55 16,12-39-58-16,18-1-1 0,9-19-2 15,10-11-8-15,3-5-7 16,0 3 2-16,-1 4 0 31,-11 12 1-31,-10 14-1 0,-7 23 2 16,-23 19 0-16,16 25-5 15,-16 13 3-15,1 11-5 16,4 8-3-16,-2 4-7 16,11 2-11-16,-3-14-23 0,15 5-43 15,-12-20-60-15,4-9-4 16,-18-25 2-1,18 7 25-15</inkml:trace>
  <inkml:trace contextRef="#ctx0" brushRef="#br0" timeOffset="8864.085">8362 7344 184 0,'-17'3'135'16,"17"-3"-2"-16,0 0-13 15,17-9-147-15,17-2-44 16,19 4-55-16,12 2-1 15,-1-3-7-15</inkml:trace>
  <inkml:trace contextRef="#ctx0" brushRef="#br0" timeOffset="9209.6371">8997 7483 140 0,'9'56'139'16,"1"0"-1"-16,-10 0 3 15,11 1-95-15,-20-13-17 16,7 1-1-16,-7-19-11 16,5-6-4-16,4-20-7 15,-7-13-2-15,5-20-2 16,4-16-5-16,5-11 1 0,6-13 0 16,7-5 3-16,10 3-4 15,4 9 6 1,6 11-2-16,5 19 2 0,-3 17-1 15,-3 19 0-15,-4 19 0 16,-16 13-2-16,-7 7 1 16,-13 4-1-16,-10 0-1 15,-8-1-5-15,-7-9-3 16,-3-2-11-16,-7-21-20 16,15 6-35-16,-7-16-52 15,12-2-17-15,16 2 0 16,0 0 3-16</inkml:trace>
  <inkml:trace contextRef="#ctx0" brushRef="#br0" timeOffset="9560.9057">9507 7802 119 0,'0'0'143'16,"-2"-18"-3"-16,2 18 1 16,28-21-71-16,-2 22-57 15,-1 6 2-15,6 6-3 0,-9 7-7 16,-6 8 0-16,-10 1 1 16,-12 7 3-1,-11-3 0-15,-7 2 4 16,-4-7-1-16,1 0-1 0,3-8-2 15,7 0 1-15,11-7-6 16,6-13-4-16,25 19-6 16,-1-16-10-16,15 7-16 15,-5-11-33-15,13 8-63 16,-6-7-22-16,-3 0-1 16,-4-3 3-16</inkml:trace>
  <inkml:trace contextRef="#ctx0" brushRef="#br0" timeOffset="9883.9869">10515 7636 161 0,'15'-3'147'0,"10"-2"0"15,5 0-3-15,14 2-101 16,-9-3-29-16,8 2-15 15,-1 5-40-15,-14-5-58 16,6 7-44-16,-16 2-3 16,-18-5 2-16</inkml:trace>
  <inkml:trace contextRef="#ctx0" brushRef="#br0" timeOffset="10024.6124">10594 7744 120 0,'-27'20'142'16,"11"-3"3"-16,10-2-7 15,17-2-67-15,17-5-90 16,9-3-88-16,13-10-22 16,6 2-13-16,-6-7 0 15</inkml:trace>
  <inkml:trace contextRef="#ctx0" brushRef="#br0" timeOffset="10693.289">12477 7236 170 0,'-1'16'150'0,"-7"14"-2"16,-4 10 1-1,3 14-100-15,-9 4-27 0,7 12 2 16,-4 1-12-16,3 1-6 16,2-3-8-16,-1-9-3 15,5-9-8-15,-3-13-7 16,4-5-19-16,-8-20-28 16,13-13-43-16,-15 4-38 15,2-22 4-15,-3-8-1 16</inkml:trace>
  <inkml:trace contextRef="#ctx0" brushRef="#br0" timeOffset="10927.0584">11925 7385 139 0,'0'0'146'0,"-12"-19"-1"16,28 4 1-16,20 10-83 15,20-17-41-15,27 7-2 16,8-5-8-16,16 0-14 16,4 6-12-16,-2-4-17 15,2 17-31-15,-26-6-56 16,-14 8-28-16,-18 3 1 16,-18-1 0-16</inkml:trace>
  <inkml:trace contextRef="#ctx0" brushRef="#br0" timeOffset="12440.1266">13387 7615 86 0,'0'16'134'15,"0"-16"5"-15,-2 19-1 16,2-19-94-16,0 0-3 16,22 4-3-16,-13-21-17 15,9-9-8-15,0-11-3 0,4-11-6 16,5-8-1-16,7-5-3 16,-1-1 2-16,0 3 2 15,2 7-3-15,-3 13 1 16,-5 14 1-16,-4 20 0 0,-8 18-1 15,-6 15 1 1,-7 14-4-16,-3 9-4 0,0 9-2 16,-8-3-9-16,7 5-20 15,-6-16-26-15,15-1-54 16,-6-16-27-16,-1-11 2 16,0-18 0-16</inkml:trace>
  <inkml:trace contextRef="#ctx0" brushRef="#br0" timeOffset="12581.9704">13559 7537 124 0,'-16'-4'130'0,"16"4"-3"0,0 0-3 15,0 0-122-15,41-13-36 16,2 13-60-16,11 4-26 16,1-4-7-16,5 9-4 15</inkml:trace>
  <inkml:trace contextRef="#ctx0" brushRef="#br0" timeOffset="12942.2853">14190 7823 101 0,'5'42'136'16,"-10"-4"2"-16,-1-2-3 15,-3 0-82-15,-5-16-22 16,5 0-4-16,-3-16-7 15,12-4-9-15,-17-20-3 16,11-13-1-16,1-19-3 0,5-13-2 16,5-10 1-16,4-4-2 15,9 1 2-15,9 4 1 16,10 14 0-16,7 18-2 16,3 17 2-16,3 24-2 15,-9 15 0-15,-3 14-1 0,-8 11-2 16,-14 4-1-16,-17 3-1 15,-19-3 0-15,-14-2-2 16,-10-9 2-16,-10-9-3 16,-7-10-3-16,7-8-5 15,-5-10-10 1,18 0-22-16,4-14-33 0,23 8-57 0,14 11-6 16,13-17 4-16,11 15 51 15</inkml:trace>
  <inkml:trace contextRef="#ctx0" brushRef="#br0" timeOffset="13161.2566">14758 8050 205 0,'13'46'149'0,"-4"4"-1"16,-6 1-1-16,-19-2-126 15,11 1-7-15,-6-5-17 16,-8-15-37-16,14-4-104 16,-5-10-4-16,10-16-2 15,-22-14-2-15</inkml:trace>
  <inkml:trace contextRef="#ctx0" brushRef="#br0" timeOffset="34819.9059">3810 16050 159 0,'-13'15'132'15,"13"-15"-1"1,0 0 6-16,-4-22-112 16,18-5-4-16,0-15-6 15,11-7-2-15,-2-12-10 16,6-5 6-16,-3-2 1 0,-4 7-4 16,-6 11 6-16,-1 14 0 15,-8 10 3-15,-7 26-2 16,0 0-1-16,10 42-2 15,-7 1-4-15,4 6 0 16,2 6-4-16,4 0 0 16,4 2-6-16,3-9-5 0,2-6 1 15,-8-12-16-15,7 2-18 16,-21-32-56-16,5 23-46 16,-5-23-2-1,-14-4 2-15</inkml:trace>
  <inkml:trace contextRef="#ctx0" brushRef="#br0" timeOffset="34981.607">3885 15915 251 0,'-20'5'138'0,"20"-5"-1"16,21-14-46-16,-1 8-105 15,17 6-36-15,1-4-75 16,9 2-7-16,-6-3-8 15,9 5 2-15</inkml:trace>
  <inkml:trace contextRef="#ctx0" brushRef="#br0" timeOffset="36135.4603">4532 16062 157 0,'5'23'140'0,"-4"1"-6"15,-1 4 2-15,12 14-111 16,-10 0 1-16,13 7-3 15,-8 0-13-15,8-7-2 16,-4-5-4-16,-3-4 1 0,-4-10-2 16,-4-10 2-16,0-13-3 15,0 0 1-15,-12-37 0 16,3-1-4 0,5-12 3-16,1-9 4 0,3-8-9 15,3-2 9-15,8-3-8 16,4 11 6-16,14 9-6 15,5 12 8-15,5 11-7 16,5 13-1-16,4 9 4 16,-7 13-4-16,1 10 2 15,-8 7 4-15,-12 6 1 16,-16 2-8-16,-10 1 7 0,-13 0-6 16,-11-2 6-16,-6-7-6 15,-6-4 5-15,-4-8-13 16,5-3 1-16,1-7-12 15,16 11-35-15,-8-14-82 16,30 2-7-16,-19 5 1 16,19-5-6-16</inkml:trace>
  <inkml:trace contextRef="#ctx0" brushRef="#br0" timeOffset="37049.037">5129 16405 158 0,'0'0'141'0,"2"-17"-5"16,10 0 0-16,13 4-110 15,-4-3-13-15,10 9 1 16,-3 2-9-16,-2 14-2 16,-6 4 0-16,-7 13 4 0,-13 3 0 15,-11 5 3-15,-6 2-1 16,-6 2 4-16,-7-5-1 16,4-3 0-16,0-5-3 15,7-6 0-15,7-5-3 16,12-14-1-16,3 15-1 15,10-11-4-15,11 2-5 16,1-6-6-16,9 1-12 0,-8-5-28 16,15 10-88-16,-13-6-11 15,-4 0 0-15,-4-5-3 16</inkml:trace>
  <inkml:trace contextRef="#ctx0" brushRef="#br0" timeOffset="37387.985">5942 16101 211 0,'0'0'149'0,"26"-12"-6"0,-9 4 2 15,23 5-122-15,-3 0-19 16,2 0-13-16,8 9-34 15,-18-11-76-15,7 10-24 16,-16-5 4-16,-5 5-7 16</inkml:trace>
  <inkml:trace contextRef="#ctx0" brushRef="#br0" timeOffset="37538.2237">6040 16196 201 0,'-6'22'137'16,"6"-22"1"-16,21 1-15 0,5 1-143 16,2-8-82-16,10-1-24 15,2-2-6-15,0-1-9 16</inkml:trace>
  <inkml:trace contextRef="#ctx0" brushRef="#br0" timeOffset="38246.9819">7235 15707 237 0,'0'0'144'15,"12"35"3"-15,-16-18-8 16,9 22-110-16,-5 4-4 16,3 8-10-16,-2-1-3 15,3-1-11-15,1-3 5 16,-4-2-11-16,2-7 3 16,-2-9-9-16,3-7-3 15,-9-8-9-15,6 6-27 16,-15-25-59-16,14 6-40 15,-22-20 4-15,5 1-4 16</inkml:trace>
  <inkml:trace contextRef="#ctx0" brushRef="#br0" timeOffset="38394.2102">6899 15815 235 0,'15'0'150'0,"13"-10"-9"16,21 4-1-16,14-5-131 15,14-1-13-15,15 5-33 16,-9-5-96-16,11 5-5 16,-20-4-5-16,-3 8-1 15</inkml:trace>
  <inkml:trace contextRef="#ctx0" brushRef="#br0" timeOffset="39366.3428">8710 15970 154 0,'10'44'140'0,"-4"-8"3"0,0 5-5 16,-5-15-63 0,8 4-67-16,-9-8 8 15,4-7-4-15,-4-15-8 16,0 0-2-16,-2-12 0 0,0-16 7 16,-3-15-15-16,4-11 8 15,9-8-7-15,-4-1 9 16,6 1-6-16,3 7 8 15,10 7-7-15,6 15 0 16,1 16 7-16,6 14-2 16,-1 15 0-16,-4 9 0 15,-2 8-4-15,-8 7 2 16,-12 2-4-16,-17-2 7 0,-6-5-8 16,-12-5 3-1,-7-5-10-15,-6-14-7 16,7 3-26-16,-10-22-45 15,18 10-48-15,-2-10-7 0,26 12 4 16,-18-9-4-16</inkml:trace>
  <inkml:trace contextRef="#ctx0" brushRef="#br0" timeOffset="39620.2077">9164 16147 239 0,'8'14'148'0,"-3"12"-8"16,-1-1 0-16,2 7-126 15,-5-1-12-15,0 0-12 16,7 5-37-16,-17-17-72 15,10 5-23-15,-1-24 1 16,-14 14-3-16</inkml:trace>
  <inkml:trace contextRef="#ctx0" brushRef="#br0" timeOffset="43241.6359">8165 15778 66 0,'-20'18'117'16,"6"3"5"-16,-2-6-1 16,14 1-72-16,2-16-12 15,0 0-3-15,0 0-10 16,10-33-11-16,-2-3-3 15,4-4-6-15,-2-11 0 0,4 1-4 16,-1 1 4-16,-1 8 0 16,0 8 2-1,1 17 1-15,-13 16 0 16,26 13 0-16,-15 15 0 0,6 10 0 16,-1 7-5-16,3 0-1 15,-2 0-8-15,3-8-6 16,-5-1-21-16,-11-17-30 15,10 0-64-15,-14-19-6 16,0 0 4-16,0 0-5 16</inkml:trace>
  <inkml:trace contextRef="#ctx0" brushRef="#br0" timeOffset="43407.8703">8204 15736 193 0,'-15'13'131'15,"15"-13"-6"-15,29 0-17 16,6 4-161-16,3-5-65 16,14-1 0-16,-2-4-14 15,3 1-2-15</inkml:trace>
  <inkml:trace contextRef="#ctx0" brushRef="#br0" timeOffset="45227.6446">12016 16019 226 0,'0'0'143'15,"0"0"-4"-15,0 0-11 16,0 0-97-16,-17 30-18 15,-8-6 13-15,2 10-22 16,-9-1 8-16,-4 3-17 16,-1-2 6-16,-3 1 2 15,1-2-4-15,4-7 0 0,3-3-2 16,5-10 0-16,10-1-6 16,3-8-8-16,15 9-31 15,-1-13-71-15,0 0-20 16,0 0 0-16,25-13-5 15</inkml:trace>
  <inkml:trace contextRef="#ctx0" brushRef="#br0" timeOffset="45913.0386">12093 16107 165 0,'0'0'121'0,"-7"13"5"16,-7 4-8-16,-14 2-93 16,9 11-9-16,-11-1-3 15,0 4-5-15,0-1-7 16,6-3 2-16,-1-6 0 16,6 0 3-16,-2-9 1 15,7 1 3-15,-7-7 1 16,8 2 0-16,-4-2 0 15,3 0 0-15,2 2-3 16,12-10-2-16,-21 13 0 0,21-13-3 16,0 0 0-16,0 0-2 15,0 0 1-15,16 9-2 16,-16-9-1 0,18-1 2-16,-18 1-1 0,26 1 0 15,-14 3-1-15,2 1 1 16,0 5-1-16,4 3 2 15,1 0-3-15,3 3-1 16,2 2-6 0,-3-3-6-16,9 5-17 0,-13-13-27 15,9 9-59-15,-9-12-17 16,-3-1 0-16,-14-3-1 16</inkml:trace>
  <inkml:trace contextRef="#ctx0" brushRef="#br0" timeOffset="46216.533">11903 16391 91 0,'-12'-3'122'0,"12"3"4"15,0 0-1-15,-13-17-73 16,35 21-13-16,3-13-2 15,23 11-16-15,8-9-10 0,18-1-4 16,3 1-2-16,13-3-3 16,3-2 1-16,-2 2-5 15,-1-1 0-15,-5 1-3 16,-9 4-2-16,-11-1-4 16,-8 5-8-16,-10-5-16 0,-4 17-33 15,-17-13-54-15,-1 9-3 16,-12-5 3-1,-13-1 0-15</inkml:trace>
  <inkml:trace contextRef="#ctx0" brushRef="#br0" timeOffset="46609.6593">12613 16026 251 0,'0'0'131'0,"9"21"10"0,22 0-13 16,6-1-103-16,20 7-16 16,4 1 6-16,9-1-9 15,5-1-6-15,-7 0 0 16,-8-3-2-16,-12 0 1 0,-15-7 0 15,-14 1 3-15,-19-4 2 16,-9 8 2 0,-15 0 0-16,-10 2 2 15,-5 2 0-15,1 2 0 0,-3 4-2 16,10-3-1-16,4 1-7 16,2-10-7-16,16 3-14 15,9-22-28-15,-5 27-53 16,5-27-39-16,17 0-1 15,-17 0-2-15</inkml:trace>
  <inkml:trace contextRef="#ctx0" brushRef="#br0" timeOffset="48011.5423">14719 16096 171 0,'0'0'130'0,"-19"12"6"15,19-12-5-15,0 0-90 16,-1-17 1-16,6-6-16 15,12 0 0-15,-3-12-21 16,4-3 5-16,0-6-9 16,4-1 5-16,-3 2-8 15,-1 7-1-15,-3 7 8 16,-4 14-5-16,-11 15 5 0,14 6 1 16,-10 16-2-16,4 11 2 15,-1 6-5-15,4 1-5 16,4 4 3-1,1-6-17-15,5 3-9 0,-10-18-38 16,10 4-57-16,-21-27-18 16,13 19 3-16,-13-19 3 15</inkml:trace>
  <inkml:trace contextRef="#ctx0" brushRef="#br0" timeOffset="48152.1442">14753 16020 237 0,'0'0'131'0,"0"0"-7"15,0 0 0-15,36-4-127 16,-3-5-29-16,12 8-70 16,0-8-22-16,3 5 0 15,-4-8-9-15</inkml:trace>
  <inkml:trace contextRef="#ctx0" brushRef="#br0" timeOffset="48512.3997">15272 16105 250 0,'13'41'131'0,"-5"-10"8"16,4 10-20-16,-11-14-94 15,7 5-1-15,-5-12-9 0,-3-20-7 16,0 13-3-16,0-13-2 16,-9-30 0-16,2-5-3 15,1-10-5-15,3-11 11 16,0-7-11-16,7-2 6 15,4 4-5-15,8 5 7 16,8 8-6-16,7 16 7 16,7 14-1-16,2 15-5 15,2 13 3-15,-4 13 2 16,-10 9-3-16,-8 4-2 16,-15 3 6-1,-10-5-7-15,-15-3 6 16,-11-7-7-16,-5-6 5 0,-7-13-3 15,4-2-5-15,-4-11-10 16,17 6-34-16,-6-9-65 0,32 11-24 16,-13-9 7-16,26 7-9 15</inkml:trace>
  <inkml:trace contextRef="#ctx0" brushRef="#br0" timeOffset="48806.7117">16048 16073 264 0,'18'-4'146'0,"12"6"-9"16,5-13-5 0,1 11-124-16,8 2-18 0,-3-6-41 15,-3 6-85-15,-14-3 0 16,-6 5-8-16,-18-4 5 16</inkml:trace>
  <inkml:trace contextRef="#ctx0" brushRef="#br0" timeOffset="48937.7545">16054 16189 232 0,'0'0'135'0,"-5"16"0"15,19-15-17-15,19 1-144 16,2-7-91-16,10-1-7 16,2-4-8-16,-3 2-12 0</inkml:trace>
  <inkml:trace contextRef="#ctx0" brushRef="#br0" timeOffset="49730.0193">16984 15918 199 0,'-7'15'140'16,"7"-15"-9"-16,-15 26-22 16,15-26-66-16,0 0-12 15,-11-21-2-15,22 3-22 16,-5-10 5-16,6-7-15 16,5-8 7-16,0-6-12 15,0 1 8-15,-2 2-1 16,3 1 2-16,-5 6-1 0,-1 12 2 15,-3 11 1-15,-9 16 0 16,18 16 1-16,-12 13-1 16,5 8 1-1,2 8-4-15,3 2-1 0,5 0-6 16,-1-4-5-16,1-6-9 16,-3-13-12-16,-1 1-20 15,-17-25-26-15,0 0-52 16,0 0-4-16,0 0 7 15,-28-17 16-15</inkml:trace>
  <inkml:trace contextRef="#ctx0" brushRef="#br0" timeOffset="49874.6183">17041 15821 149 0,'-14'-3'129'16,"14"3"-3"-16,14-7 1 15,-2-3-90-15,24 7-18 16,4 0-31-16,-7-4-75 15,10 10-35-15,-4-3-8 16,-6 4 1-16</inkml:trace>
  <inkml:trace contextRef="#ctx0" brushRef="#br0" timeOffset="50505.6797">16967 16349 141 0,'-8'14'137'0,"-2"7"-3"16,-1-7 0-16,6 9-58 0,-9-10-57 16,14 0-3-16,0-13-7 15,0 0-6-15,-5-16-1 16,10-8-2-16,1-7 2 16,2-5-2-16,7-6 2 15,4 5-1-15,4 1 1 16,1 7-2-16,7 10 1 15,1 11-1-15,-6 8 1 16,0 10 0-16,-9 4-2 16,-8 6 0-16,-6 5-1 15,-6-1 2-15,-7-1-2 16,-8-4 0-16,-2-3-1 16,2-7 1-16,4-5-2 0,14-4 1 15,0 0-1-15,0 0 0 16,0 0 0-16,34 13 0 15,-7-3 1-15,0 5 1 16,-4 5 0-16,-2 1 3 16,-10 4 1-16,-11 2 1 15,-13-6 0-15,-9-1 2 16,-12-4-1-16,-4-3 1 16,-2-6-3-16,0-6-5 15,7-1-7-15,2-11-18 16,15 11-31-16,5-13-65 15,11 13-10-15,24-22-1 0,2 9-1 16</inkml:trace>
  <inkml:trace contextRef="#ctx0" brushRef="#br0" timeOffset="50792.4857">17802 15998 281 0,'0'0'140'0,"22"12"-7"16,-19 1 11-16,-1 13-135 15,-4 3 12-15,-1 8-17 16,-2 4 5-16,0-4-21 15,-2 2 10-15,-1-7-12 0,7 2-11 16,-8-19-23-16,15 11-49 16,-6-26-41-16,0 0-3 15,-7-13 3-15,-1-9 13 16</inkml:trace>
  <inkml:trace contextRef="#ctx0" brushRef="#br0" timeOffset="50959.4342">17540 16017 276 0,'0'0'149'0,"0"0"-11"15,19-14 3-15,20-4-124 16,19 8-17-16,13-1-2 16,0-5-37-16,10 17-30 15,-19-11-70-15,3 12 2 16,-20-5-7-16,-8 13 4 15</inkml:trace>
  <inkml:trace contextRef="#ctx0" brushRef="#br0" timeOffset="52000.6587">18394 15828 182 0,'0'0'131'0,"9"22"2"16,-12-8-6-16,6 8-87 16,-7-5-18-16,5 5 5 0,-6-9-18 0,5-13 5 15,-13 13-10-15,13-13 0 16,-14-25-2-16,4 1-11 16,2-8 9-16,8-4-9 15,6-3 9-15,6-3-11 16,2 5 12-16,11 6-3 15,4 10 3-15,0 6-1 16,4 11 0-16,-8 10 0 0,-6 7 0 16,-6 7 2-16,-5 4-3 15,-9 1 2-15,-12-1-2 16,-6-3 2-16,0-7-2 16,-7-2 1-16,4-8-1 15,2-4-1-15,20 0 0 16,-17-13-1-16,17 13 0 15,20-12 0-15,1 12 0 16,9 0-1-16,-2 8 1 16,1 3 1-16,-2 6 0 15,-8 7 2-15,-11 2-1 16,-8-2 12-16,-8 1-11 16,-10-2 10-16,-2-5-10 0,-10-5 5 15,2-3-16-15,0-12-11 16,11 9-45-16,-6-9-64 15,23 2 3-15,-17-4-8 16,17 4 5-16</inkml:trace>
  <inkml:trace contextRef="#ctx0" brushRef="#br0" timeOffset="52435.4619">18890 16125 249 0,'-1'38'136'0,"-3"-2"7"16,5 6-8-16,-2-6-117 16,5 3-4-16,0-10-2 15,3-6-8-15,-4-7-3 16,-3-16 1-16,0 0 0 15,-13-32-1-15,8-7 0 0,-4-13 9 16,5-13-15-16,-3-6 5 16,10-4-5-1,7 0 7-15,10 9-4 0,4 8 8 16,10 13-5-16,12 18-2 31,0 18 8-31,4 15 1 16,0 10-2-16,-4 11 0 15,-12 8-4-15,-10 1 7 0,-13 3-5 0,-22-3-8 16,-9-4 9-16,-17-8-13 16,-8-5 5-16,-10-10-8 15,6 1-26 1,-15-17-94-16,19 7-15 0,-2-10 6 16,16 4-13-16</inkml:trace>
  <inkml:trace contextRef="#ctx0" brushRef="#br0" timeOffset="53681.0895">5315 17321 63 0,'-19'3'130'15,"-1"3"5"-15,-8 9 3 16,-11-2-69-16,15 13-8 0,24-26-10 15,-56 98-16-15,31-38 2 16,11 17-21-16,9-7-5 16,15-8 16-16,-10-62-7 15,57 101-21-15,-57-101 13 16,104 8-13-16,-45-40-5 16,0-19 3-16,-5-8 3 15,-4-9-23-15,-16-2 8 16,-15-4 16-16,-17 15-11 15,-17 4 12-15,-14 19-10 16,-16 7 12-16,-8 18-4 0,-3 8-3 16,0 9-5-16,1 9-9 15,20 10-23-15,1 7-37 16,25-1-67-16,15 0 1 16,15-10-1-16,10 0 0 15</inkml:trace>
  <inkml:trace contextRef="#ctx0" brushRef="#br0" timeOffset="54144.3969">5801 17476 213 0,'-10'78'166'16,"10"-78"-11"-1,-3 109 3-15,3-109-126 0,-7 130-17 16,7-60 15-16,0-1-9 16,4-4-24-16,-4-65-6 15,0 85-4-15,0-85-6 0,0 0 12 16,0 0 4-16,0 0-22 16,-34-71 5-16,25-4 3 15,0-4-7 1,0-5 13-16,-1-5 2 0,4 6 13 15,9 1-3-15,-2 16 10 16,14 7-7-16,6 20 10 16,12 5 3-16,4 14-2 15,11 13-4-15,-6 6-4 16,7 11 0-16,-11 6-5 16,-8 10 3-16,-16 5-6 15,-15 4 2-15,1-35-2 16,-47 72-1-16,47-72 10 0,-86 65-3 15,86-65-28-15,-91 46-35 16,62-44-74-16,8-2-9 16,21 0-3-16,2-31 0 15</inkml:trace>
  <inkml:trace contextRef="#ctx0" brushRef="#br0" timeOffset="54436.6735">6190 17547 258 0,'14'-2'141'0,"5"-8"-6"15,6-12 3-15,-3-15-118 0,17 2-26 16,-4-1 5-16,-1 2-17 16,-13 9 9-16,-12 6 12 15,-9 19 4-15,-38-11 4 16,-5 22 3-16,-6 9 3 15,-9 6 2-15,4 10 0 16,54-36-5-16,-80 78 13 16,80-78-17-16,-12 84-6 15,12-84-33-15,73 72-34 16,-7-63-73-16,2-15-2 16,8-8-12-16,-6-14-15 15</inkml:trace>
  <inkml:trace contextRef="#ctx0" brushRef="#br0" timeOffset="54661.7289">6632 17424 223 0,'-15'11'147'0,"3"5"-1"16,12-16 1-16,-24 70-102 0,24-70-8 15,5 69-15-15,-5-69-14 16,0 0-2-16,0 0 9 16,45 37-14-16,-31-61-2 15,6-12-9-15,-4-8-6 16,2 0 16-16,4-8-1 15,1 10-3-15,-2 9-25 16,7 11-1-16,-11 6-34 16,16 10-68-16,-5 14-13 15,2 2-4-15,-4 3 3 0</inkml:trace>
  <inkml:trace contextRef="#ctx0" brushRef="#br0" timeOffset="54946.8259">7054 17409 131 0,'-19'2'144'0,"-3"5"4"16,-11-1-2-16,2-3-67 16,5 13-43-16,-6 1-4 15,32-17-19-15,0 0-6 16,-31 76-2-16,31-76-13 16,0 0 2-16,53 62-10 0,-24-60-6 15,6-8-3-15,-6-14 4 16,4 8-2-16,-8-12 6 15,-6 1 9-15,-2-2 3 32,-17 25 8-32,0 0 9 0,0 0-1 15,0 0 5 1,0 0-15-16,8 91-37 16,-8-91-72-16,0 0-16 0,49 65-4 15,-23-65 1-15</inkml:trace>
  <inkml:trace contextRef="#ctx0" brushRef="#br0" timeOffset="55150.2632">7396 17200 261 0,'-17'16'155'16,"7"12"-3"-16,-2 9-1 0,12-1-129 15,-6 10-20 1,6-46-1-16,1 106-12 15,-2-47-23-15,1-59-48 16,16 81-60-16,-16-81-1 0,7 15-6 16,-7-15 7-16</inkml:trace>
  <inkml:trace contextRef="#ctx0" brushRef="#br0" timeOffset="55661.8191">7199 17405 219 0,'0'0'137'16,"10"-16"-4"-16,16 19-35 15,14-13-68-15,20 9-5 0,6-7-14 16,3 6-7-16,2 0-3 16,-6 2 2-16,-13 3 4 15,-17-2 1-15,-18 7 4 16,-17-8-1-16,-19 23 3 16,-10-6 0-16,-11 3-3 15,1 2 2-15,39-22-7 0,-66 37-3 16,53-21-4-16,14-3 0 0,21-3-7 15,13-13 0-15,15-5 0 16,9-5-5-16,-2-7 6 16,-3-3-3-1,-8-1 3-15,-17 3 2 0,-17-2 6 16,-12 5 3-16,-17 5 2 16,-5 2 3-16,-6 11-1 15,5 3 4-15,9 0-3 16,14-3 0-16,0 0-3 15,36 21-4-15,-2-15 0 16,11 3-3-16,6-4 2 16,-7 0-4-16,-4 1 1 15,-7-6-1-15,-15 0 0 0,-18 0 4 16,6-15-2-16,-6 15 2 16,-24-27-2-16,12 7 3 15,3-5-1 1,10 3-1-16,12-2 0 0,13 2-1 15,18 5-2-15,10-3-15 16,16 14-51-16,0-4-76 16,8 5-3-16,-3 1 2 15,-6-2-5-15</inkml:trace>
  <inkml:trace contextRef="#ctx0" brushRef="#br0" timeOffset="56461.9731">15728 17609 256 0,'0'0'149'16,"0"82"4"-16,0-82-6 16,0 0-97-16,30-13-19 15,-4-17-12-15,0-8-11 16,3-12-9-16,-2-4-3 16,-2-11-7-16,-2 6 4 15,-6 1-4-15,-3 5 7 16,-6 8 0-16,-4 13 6 15,-4 14 1-15,0 18 2 16,-2 20 6-16,4 9-3 16,4 14 1-16,5 10-4 0,6 2 4 15,5-4-10-15,6-15 5 16,2-14-4-16,0-11-2 16,1-12-1-16,-1-17-1 15,-7-11 0-15,-5-8-3 16,1-8 6-16,-10 2-4 15,1 10 6-15,-3 1-2 16,-3 13 5-16,-4 19 0 0,0 0 2 16,16 26-2-1,-4 4-2-15,2 12-3 16,-14-42-10-16,45 106-4 16,-45-106-32-16,64 108-28 0,-64-108-52 15,81 59-18-15,-81-59-1 16,71 22 8-16</inkml:trace>
  <inkml:trace contextRef="#ctx0" brushRef="#br0" timeOffset="57053.5133">16792 17433 191 0,'0'0'142'16,"-16"-9"1"-16,-7 15 2 0,-23-2-84 16,11 13-10-16,-13 2-17 15,48-19-11-15,-74 48-14 16,74-48 5-16,0 0-11 15,0 0-7-15,0 60-9 16,27-64-6-16,16 0 1 16,-1-11-2-16,2-2 6 15,-9-3-9-15,-4 7 11 16,-7 4 3-16,-10 8 7 0,-14 1 6 16,0 0 0-1,0 0-5-15,21 76-17 16,-21-76-15-16,22 75-20 31,-22-75-8-31,39 58-2 0,-39-58 18 16,0 0 18-16,83 43 20 15,-83-43 26-15,0 0 24 16,67 23 6-16,-67-23 24 16,0 0 8-16,47 85-21 15,-47-85-20-15,14 77-13 16,-14-77-10-16,11 62-11 15,-11-62 12-15,0 0-12 0,0 0-14 16,0 0 10-16,19-114-2 16,-12 43-7-16,2-2-1 15,4-14 2-15,6 8-1 16,7 5-3-16,4 16 13 16,4 14-12-16,-2 22 5 15,1 18 9-15,-9 8-3 16,-5 15 2-16,-10 8-2 15,-9 3 3-15,0-30-5 16,-33 64 9-16,33-64-14 16,0 0-4-16,-71 62-15 15,71-62-32-15,-38 16-67 16,38-16-22-16,-2-19 2 0,15 6-9 16</inkml:trace>
  <inkml:trace contextRef="#ctx0" brushRef="#br0" timeOffset="57364.9394">17416 17649 218 0,'0'0'152'16,"7"101"-11"-16,-7-101 4 16,-8 89-62-16,8-89-48 15,-9 68-7-15,9-68-13 0,0 0-17 16,0 0 2-16,0 0-3 16,0 0 8-1,30-75-19-15,-21 10-2 16,4-5 4-16,8-5 11 0,1 10-1 0,2 3-7 15,7 11 16-15,7 15-9 16,-4 17 12-16,2 14-2 16,-5 12 0-16,-3 9 2 0,-17 1-1 15,-11-17 2-15,0 61-8 16,0-61 0-16,0 0 5 16,-72 69-3-16,72-69-14 15,-68 20-19-15,68-20-43 16,-49 0-76-16,38-22-1 15,9-1-2-15,15-6-7 16</inkml:trace>
  <inkml:trace contextRef="#ctx0" brushRef="#br0" timeOffset="57529.4839">17841 17434 287 0,'9'26'149'0,"-6"0"-2"0,-3-26 0 16,0 0-106-16,0 71-22 15,0-71-12-15,0 0-38 16,7 59-43-16,-7-59-65 16,21 3 0-16,-12-19-6 15,-8-16-8-15</inkml:trace>
  <inkml:trace contextRef="#ctx0" brushRef="#br0" timeOffset="58146.9003">17898 17306 210 0,'22'-2'138'0,"-8"11"0"15,7 5-2 1,-7 6-66-16,5-1-52 16,3 6-1-16,1-2-11 0,-6-3-8 15,0-6-3-15,0 2 0 16,-8-3-2-16,-9-13 2 16,21 10-2-16,-21-10 2 15,0 0-1-15,15-5 2 16,-15 5 3-16,0 0 2 15,20-15 0-15,-20 15-1 16,13 3 1-16,-13-3 2 16,18 10 0-16,0-3 4 0,-4 3-1 15,7-4-1-15,6-1 1 16,8-4-2 0,4-4-1-16,4-6-6 0,6-6 2 15,2-3-9-15,2-2-2 16,-5 1-2-16,-6-1 4 15,-10-1-1-15,-6 0 9 16,-26 21 5-16,12-16 3 16,-12 16 7-16,-25 13 5 15,7 11 3-15,18-24-3 16,-34 82 3-16,23-16-3 16,15 15-5-1,7 16 5-15,11 5-6 16,4 9 1-16,0-4 0 15,3 0-3-15,-11-22 0 16,-11-16-6-16,-7-69 6 0,-33 71-14 16,33-71 4-16,-76-23 0 15,76 23-12-15,-87-106 15 16,51 40 2-16,14-6-14 16,17 0 13-16,18 0-10 15,18 12 15-15,-31 60-8 16,115-91 15-16,-41 66-18 15,2 9-6-15,-3 13 2 16,-12 9-36-16,4 11-58 16,-65-17-59-16,64 17 2 15,-64-17-7-15,0 0 5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49:00.06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2834 10097 196 0,'4'29'152'16,"-5"13"-3"-16,1 16-2 15,-9 5-119-15,4 16-13 16,0 2 1-16,7 3-7 0,-1-8-5 15,5-8-6-15,0-13-5 16,-1-15-5-16,8-9-17 16,-13-31-30-16,13 4-62 31,-11-24-24-31,0-8-1 0,-6-9 0 16</inkml:trace>
  <inkml:trace contextRef="#ctx0" brushRef="#br0" timeOffset="545.2436">2858 9954 175 0,'-52'-10'143'16,"-3"17"2"-16,-17 11-1 16,3 22-111-16,-12 16-2 15,11 27-4-15,1 16-10 16,17 19-6-16,17 11-1 15,20 4-1-15,24-1-2 16,23-6-2-16,27-18-2 16,17-16 2-16,22-24-4 0,12-29 4 15,12-26-3 1,7-23-4-16,2-29 3 16,-4-21-1-16,-9-24 1 15,-15-19-3-15,-21-11 0 0,-26-7 1 16,-28-3-1-16,-32 2 3 15,-33 5-2-15,-31 13 0 16,-23 19-2-16,-19 20 2 16,-11 16 0-16,-9 17-4 15,11 20-7-15,8 11-12 16,28 23-42-16,18-2-86 16,33 4 0-16,20-2-5 15,36-5-3-15</inkml:trace>
  <inkml:trace contextRef="#ctx0" brushRef="#br0" timeOffset="1196.2273">4538 10094 205 0,'14'25'150'0,"-19"14"-2"15,5 16-2-15,-12 7-117 16,5 17-14-16,1 0-2 16,4 2-16-16,6-2-13 15,-4-17-24-15,13 1-40 16,-11-27-64-16,6-15-3 15,-8-21 2-15,-4-20 15 16</inkml:trace>
  <inkml:trace contextRef="#ctx0" brushRef="#br0" timeOffset="1468.7467">4334 10169 152 0,'13'-16'140'16,"16"3"-5"-16,16 5 2 15,6 2-109-15,15 16-8 16,4 6 0-16,9 17-9 16,-11 12-2-16,-10 13-3 15,-17 8 4-15,-15 8-2 0,-23-4 4 16,-12-1-4-16,-18-6 2 16,-7-10-1-16,-11-11-10 15,-6-18-10-15,10-5-27 16,-9-25-52-16,17 0-56 15,11-11-2-15,14-4 0 16,10-5 16-16</inkml:trace>
  <inkml:trace contextRef="#ctx0" brushRef="#br0" timeOffset="1726.8103">5081 10647 205 0,'22'-12'144'15,"0"-5"-2"-15,4-13-4 16,4-6-119-16,-3-8-7 16,0 7-2-16,-6 1-2 15,-11 14-1-15,-16 9 4 16,-11 19 2-16,-18 11 1 16,-5 16 1-16,-11 12 0 15,4 8 0-15,6 4-6 16,14-5-4-16,21-3-13 0,19-16-11 15,29-3-33-15,3-24-72 16,29-9-29-16,3-14 0 16,6-11-1-16</inkml:trace>
  <inkml:trace contextRef="#ctx0" brushRef="#br0" timeOffset="2156.5812">5831 10409 140 0,'-13'-6'146'0,"-5"3"-5"16,-17 3 6-16,1 10-71 16,-10-4-48-16,8 8-3 15,-3-2-11-15,10 4-7 16,10 0-3-16,14 0-1 16,14-1-5-16,13 3-1 15,9 0-1-15,8 4 1 0,2 4 0 16,2 0 1-16,-9 6 0 15,-11 2 3-15,-10 3 0 16,-19-3 3-16,-10-2-2 16,-11-6 0-16,-11-6-2 15,-3-7-3-15,2-7-10 16,0-15-19-16,16 5-46 16,2-13-66-16,18-5-1 15,10-4-2-15,20-3 0 16</inkml:trace>
  <inkml:trace contextRef="#ctx0" brushRef="#br0" timeOffset="2572.4068">6227 10446 250 0,'-40'5'153'0,"-5"16"-2"0,-12 5 0 15,5 12-123-15,-6 1-7 16,20 7-7-16,18-3-13 15,11-7-8-15,31-3-11 16,8-18-15-16,30-1-25 16,-11-25-18-16,18 2-6 15,-13-24 12-15,4 8 21 16,-14-8 22-16,-10 7 21 16,-12 10 22-16,-13 2 28 0,-9 14 21 15,8 16 7 1,-3 14-9-16,-6-3-17 15,5 12-16-15,-2-4-14 16,6 3-5-16,3-11-6 0,-4-5-1 16,-7-22-2-16,17 8-1 15,-9-22 1-15,1-11-2 16,3-8 1-16,3-7-2 16,7-4 0-16,6-2-7 15,3 7-8-15,1 0-23 16,10 21-31-16,-12-4-59 15,7 13-14-15,-3 6 3 0,-7 11-2 16</inkml:trace>
  <inkml:trace contextRef="#ctx0" brushRef="#br0" timeOffset="2697.4141">6860 10658 167 0,'14'34'136'0,"-2"-3"2"16,-1 0-4-16,-7-8-94 15,8-2-44-15,1 4-63 16,-7-11-64-16,-6-14-4 15,0 0-4-15,6-14 1 0</inkml:trace>
  <inkml:trace contextRef="#ctx0" brushRef="#br0" timeOffset="3124.8984">6819 10396 204 0,'0'0'126'15,"0"0"-9"-15,0 0-20 16,7 21-141-16,12-3-27 15,14 11-2-15,-1-6 18 16,9 16 19-16,-2-2 26 0,-6 9 22 16,1 12 27-16,-12-6 23 15,5 16 28-15,-16-11 2 16,2 16-17-16,-16-19-22 16,6 7-19-16,-6-19-13 15,-1-7-10-15,-1-17-3 16,5-18-9-1,-10-17 0-15,5-26-4 16,-1-22-1-16,5-19-2 16,8-10 2-16,0-8 0 15,13 5 2-15,1 9 7 0,12 15 0 16,9 22 1-16,2 27 5 16,0 24 0-16,-4 18 0 15,-5 18-2-15,-10 11 0 16,-11 4-3-16,-14 3-2 15,-11-7-3-15,-6-5-9 16,-10-17-10-16,5-5-26 16,-12-29-51-16,16-11-52 15,-3-17-1-15,16-18 5 0,9-13-2 16</inkml:trace>
  <inkml:trace contextRef="#ctx0" brushRef="#br0" timeOffset="3298.1577">7638 10140 242 0,'23'42'155'0,"-19"14"3"16,-2 17-4-16,-8 0-76 15,-2 14-60-15,0-4-5 16,4-2-13-16,4-6-15 16,-2-17-12-16,11-3-40 15,-10-23-85-15,6-14-2 16,-5-18-3-16,1-14 3 0</inkml:trace>
  <inkml:trace contextRef="#ctx0" brushRef="#br0" timeOffset="3645.2012">7476 10533 212 0,'-9'-13'145'0,"9"13"-3"16,19-16 3-16,22 13-101 15,5-4-27-15,17 5-2 0,3 1-7 16,2 8-5-16,-4 9-2 15,-7 10 4-15,-17 9-1 16,-11 9 1-16,-16 5-1 16,-6 5 1-16,-11-2-6 15,-1-7-6-15,4-5-15 16,-8-23-24-16,17-1-29 16,-8-16-48-16,2-40-23 15,1-8 1-15,6-14 5 16,-8-13 94-16,10 0 43 15,-9 3 4-15,-3-2 48 16,2 15 52-16,2 22 20 16,-2 9-4-16,-1 28-24 0,17 5-125 15,-17-5-72-15,30 31-9 16,-7-12-9-16,6 6 11 16</inkml:trace>
  <inkml:trace contextRef="#ctx0" brushRef="#br0" timeOffset="4071.1531">8414 10511 254 0,'-7'28'146'0,"-16"5"2"16,-4 9-3-16,-11-1-117 15,11 10-4-15,1-3-13 16,6-5-10-16,17-7-9 16,4-14-2-16,13-11-3 15,7-17 0-15,5-10 0 16,-7-15 1-16,15-8 4 15,-1-7 3-15,-1-2 7 16,4 5 4-16,-4 7 3 16,4 14 0-16,-1 10 2 15,-3 21 2-15,-6 10 0 16,-3 14-1-16,-9 7-3 16,-4 5 0-16,-7-3-3 0,-3-3 2 15,-2-10-5-15,2-13 1 16,0-16-4-16,16-13-3 15,-2-13 0-15,12-10 0 16,8-5 2-16,4 4 1 16,1 2 4-16,0 12 1 15,-7 14 2-15,-1 20 2 16,-11 12 0-16,-7 16-3 16,-8 10-9-16,-9-2-11 15,4 11-46-15,-5-19-93 16,5-7-3-16,0-32 0 15,14 8-3-15</inkml:trace>
  <inkml:trace contextRef="#ctx0" brushRef="#br0" timeOffset="4537.6663">9996 10655 204 0,'0'0'146'0,"-26"15"3"15,1 5 1-15,-14 3-85 16,10 19-30-16,-2-2-9 0,14 8-10 16,8-5-9-16,17-5-2 15,11-11-5-15,17-14-1 16,6-16-1-16,6-13 0 15,3-14-1-15,-9-16-2 16,-6-7 0-16,-10-5 0 16,-22 5 0-16,-8 5-2 15,-17 12 1-15,-7 10-6 0,0 22-6 16,-2 8-10-16,14 25-26 16,0-8-48-16,24 8-41 15,11-4 1 1,19-6 2-16</inkml:trace>
  <inkml:trace contextRef="#ctx0" brushRef="#br0" timeOffset="4862.4562">10523 10312 182 0,'15'-59'148'0,"-13"10"2"16,-9 19 3-16,-20 11-91 15,11 32-7-15,-16 14-13 16,2 28-18-16,-1 11-8 15,2 12-11-15,8 9-5 16,6-2-14-16,6-1-16 16,0-15-39-16,16-7-66 15,-7-20-19-15,4-13 2 0,-4-29 0 16,2 16 99 0,-15-35 32-16,-2-7 23 15,4 1 46-15,-9-6 73 16,9 3 22-16,5 4-3 0,14 5 1 15,8-3-96-15,21 11-42 16,20 9-76-16,3-4-63 16,10-2-7-16,-2-2-2 15,-11-5-1-15</inkml:trace>
  <inkml:trace contextRef="#ctx0" brushRef="#br0" timeOffset="5235.8654">11221 10589 195 0,'12'-22'151'0,"-12"22"0"0,-23-17 1 16,-11 29-54-16,-12 4-75 15,2 12-3-15,3 8-12 16,3 1-5-16,11 3-8 16,14-5 0-16,13-5-5 15,11-10 1-15,14-5-1 16,4-11 2-16,8-7 3 16,1-3 4-16,-2-1 4 15,-3 3 0-15,-5 2 3 0,1 7-1 16,-8 2-2-16,2 1-8 15,4 8-20 1,-6-11-45-16,9-1-74 16,0-6-3-16,6-8-2 0,2-8 1 15</inkml:trace>
  <inkml:trace contextRef="#ctx0" brushRef="#br0" timeOffset="5937.1355">12633 10484 155 0,'23'-58'135'0,"-7"-13"3"16,-10-1-21-16,-18-16-49 15,3 20-5-15,-26-1-15 16,7 33-13-16,-23 22-11 15,0 31-6-15,0 31-3 0,6 31-10 16,6 23 2 0,11 15-8-16,10 10 0 15,9-6-8-15,16-8-6 16,-1-19-11-16,9-12-16 0,-15-32-17 16,7-11-17-16,-23-31-13 15,16-8-1-15,-45-26 20 16,17-3 20-16,-7-16 25 15,5-4 32-15,6 4 27 16,0-7 23-16,19 18 20 16,4-7 7-16,23 24-15 15,-1 0-12-15,24 20-17 0,-3 1-16 16,10 15-7 0,1 4-7-16,-4 6-4 15,-3 5-5-15,-10-2 2 16,-10 1-3-16,-6-3 3 0,-11-5-2 15,-9-8 1-15,0-17-1 16,0 0-2-16,-7-20 2 16,7-9-2-16,5-10 0 15,2-7-5-15,12-1-1 16,2-1-10-16,10 13-11 16,-5-1-27-16,20 25-43 15,-9 2-42-15,4 10-3 16,-3 5 4-16</inkml:trace>
  <inkml:trace contextRef="#ctx0" brushRef="#br0" timeOffset="6655.7469">13003 10612 272 0,'0'0'145'0,"0"0"4"0,-26 25-35 16,-9-8-64-16,4 21-13 15,-11-1-11-15,12 9-12 16,4-1-10-16,8-2-8 0,17-7-8 15,11-13-7-15,15-10-7 16,6-20-2-16,13-7-5 16,-5-21 2-1,1-1 8-15,-3-7 8 0,-11 4 11 16,-11 7 7-16,-4 9 10 16,-11 23 2-16,0 0 4 15,-12 29 0-15,2 3-7 16,6 9-7-16,2 0-12 15,5-5-7-15,10-3-15 16,0-18-8-16,14-5-10 16,2-25-5-16,8-2 1 15,-3-24 7-15,8 3 19 0,-5-12 21 16,0 3 22-16,-1 9 17 16,-15 4 14-16,7 25 8 15,-28 9 5-15,33 22-5 16,-32 8-11-16,8 20-14 15,-9 4-12-15,3 2-7 0,-3-5-6 16,2-7-3 0,4-13-5-16,-1-14-1 0,7-16-5 15,2-15 1-15,4-15-1 16,0-13-3-16,3-5 3 16,1-4 0-16,3 6 3 15,-3 8 2-15,-4 14 4 16,-2 16 2-16,-2 14 2 0,-6 19 1 15,-3 7-2-15,-1 7 1 16,-3-1-2-16,5-3 0 16,0-8-4-16,-1-14-1 15,-5-14-3-15,25-7 1 16,-7-15-1-16,1-9 0 16,3-5 1-16,2-3-1 0,0 5 3 15,0 8 3-15,-2 11 2 16,-3 15 0-16,-7 14 1 15,-3 15 1-15,-5 6-2 16,-3 6-3-16,4 3-10 16,-9-8-13-16,16 1-33 15,-12-21-54-15,13-4-35 16,1-12-4-16,6-10 2 16</inkml:trace>
  <inkml:trace contextRef="#ctx0" brushRef="#br0" timeOffset="6905.7535">14155 10853 198 0,'19'2'132'0,"-1"-2"1"16,7-3-2-16,7-2-98 15,-3-10-14-15,5-1-8 16,-7-6-4 0,-1 0 2-16,-9-1 4 0,-9 6 3 15,-16 1 3-15,-7 13 3 16,-14 6 2-16,1 17 0 15,-8 5-4-15,9 11-3 16,-1 4-7-16,15 2-5 16,13 1-7-16,8-7-8 15,17 1-16-15,-4-22-28 16,20 4-71-16,-8-13-31 0,0-6 3 16,-8-9-3-16</inkml:trace>
  <inkml:trace contextRef="#ctx0" brushRef="#br0" timeOffset="7967.7339">16654 10241 134 0,'-16'16'140'0,"2"-4"2"15,14-12-5-15,-15 8-51 0,12-21-64 16,16-5-4-16,1-17-4 15,11-10-11-15,5-11-4 16,2-7-2 0,1-4 5-16,-3 2 0 0,-3 8 4 15,0 12 1-15,-9 13 3 16,-18 32 0-16,17 9 2 16,-14 28-1-16,-2 14-2 15,0 11-2-15,5 7-8 0,0 2-5 16,7 1-13-16,-4-19-26 15,16 2-55-15,-10-23-49 16,5-10 2-16,-20-22-2 16</inkml:trace>
  <inkml:trace contextRef="#ctx0" brushRef="#br0" timeOffset="8126.7976">16709 10143 214 0,'-17'3'137'0,"17"-3"-3"16,0 0-2-16,33 4-132 16,1-6-43-16,16-1-76 15,3 6-11-15,-3-1-3 16,-3 6-5-16</inkml:trace>
  <inkml:trace contextRef="#ctx0" brushRef="#br0" timeOffset="9013.5597">16697 10933 272 0,'-1'18'143'16,"2"10"3"-16,-2 1-48 16,10 12-65-16,-7-5-7 15,9 6-7-15,-6-6-8 16,3-5-5-16,-6-7-1 0,0-5-1 16,-2-19-2-16,0 0-1 15,-15-3-3-15,7-21-2 16,3-11 0-16,1-10 0 15,6-5-2-15,0-9 2 16,10-4 0-16,4 3 1 16,4 5 2-16,2 12 0 15,8 12 1-15,1 16 0 16,2 10 1-16,-3 15-1 16,-3 12 1-16,-6 8 1 15,-6 5-1-15,-8 2 1 16,-12-2 0-16,-8-3 0 0,-3-6 0 15,-7-6 1-15,1-8-2 16,1-8 0-16,8-4-1 16,13 0 0-1,0-13-1-15,13 7-1 0,13 2 0 16,4 5 1-16,7 4-1 16,1 6 0-16,-7 9 0 15,-5 6 1-15,-10 2 1 16,-14 2 2-16,-12-1 0 15,-12-2-1-15,-12-1 1 16,-5-6-2-16,0-8-7 16,-2-9-12-16,11 4-42 15,-1-14-81-15,15-2-7 0,8-4 2 16,10-3-5-16</inkml:trace>
  <inkml:trace contextRef="#ctx0" brushRef="#br0" timeOffset="9574.6581">17847 10282 224 0,'-9'21'152'0,"1"5"0"15,6 12-1-15,-6 2-96 16,7 15-35-16,-3 4 2 0,5 6-12 16,-1-3-7-16,1-5-5 15,2-6-6-15,-3-10-1 16,4-6-6-16,-9-18-6 16,5-3-15-16,0-14-28 15,-8-23-72-15,-1 0-12 16,6-9 3-16,-2-5 1 15</inkml:trace>
  <inkml:trace contextRef="#ctx0" brushRef="#br0" timeOffset="9871.4191">17556 10314 216 0,'-1'-16'146'0,"15"6"-6"15,16 1 6-15,12-4-115 16,19 9-7-16,5-4-3 16,9 7-12-16,-2 2-7 0,-5 1-4 15,-12 2-4 1,-8-1-2-16,-17 6-4 15,-14-5-5-15,-17-4-4 16,0 0-12-16,-7 19-20 0,-12-22-35 16,19 3-46-16,-22 6-3 15,22-6 5-15,-17 3 41 16</inkml:trace>
  <inkml:trace contextRef="#ctx0" brushRef="#br0" timeOffset="11298.629">20078 10048 139 0,'-31'-24'136'0,"-13"9"5"16,-11 12-3-16,-1 21-55 15,-8 3-62-15,8 21 0 16,9 0-5-16,20 5-8 16,15-2-5-16,16-7-3 31,19-11-5-31,17-14-1 16,16-14-3-16,4-20-3 15,5-12 2-15,-4-19-3 0,-9-8 5 16,-13-10 1-16,-9 3 8 15,-8 5 1-15,-21 11 7 16,-5 21 2-16,-15 21 1 16,2 28 3-16,-6 18-3 15,7 21 1-15,3 6-6 16,13 3 1-16,8-3-6 16,19-9-1-16,16-16-4 15,9-21-2-15,5-18 0 0,5-17-2 16,-2-13 2-16,-7-13-2 15,-13-6 5 1,-12-1 1-16,-18 6 5 16,-16 11 1-16,-15 15 2 0,-5 18 0 15,-13 16-2-15,0 16-1 16,7 11-10-16,7 2-13 16,22 13-35-16,6-17-83 15,24-7-4-15,17-16-6 16,11-13 5-16</inkml:trace>
  <inkml:trace contextRef="#ctx0" brushRef="#br0" timeOffset="11552.1181">20856 9951 196 0,'-18'-5'143'0,"-8"10"-3"16,-5 11 0-16,-4-1-96 15,9 12-31-15,2 3-2 16,20 2-5-16,9-2-10 15,18-1-1-15,3-1-1 16,1-4 2-16,-1-1 1 16,-2 0 3-16,-13 2 3 15,-11-2-3-15,-14 0 6 16,-10 0-4-16,-6-4-1 16,-2-9-13-16,6 3-24 0,-1-20-48 15,14-9-51-15,19-6-2 16,14-11-3-16,9-9 2 15</inkml:trace>
  <inkml:trace contextRef="#ctx0" brushRef="#br0" timeOffset="12077.355">21125 9946 241 0,'-29'27'145'16,"-9"12"3"-16,-11 3-2 15,17 4-116-15,-7-1-12 16,21-2-4-1,12-5-20-15,18-15-13 0,19-6-20 16,4-21-19-16,22-1-5 16,-9-22 1-16,13 2 18 15,-16-9 18-15,-6 3 19 16,-7 7 15-16,-19 2 24 16,-13 22 19-16,0 0 6 15,4 23-1-15,-18 0-14 16,11 15-17-16,-3-3-10 0,7-2-11 15,4-7-2-15,1-9-2 16,11-11-2-16,-2-12-1 16,4-11 0-16,2-14-2 15,2-6 0-15,-1-6 0 16,7 1-3-16,-4-2-5 16,7 13-4-16,-2-1-7 15,4 19-8-15,-8 0-13 0,7 22-6 16,-12-6-2-16,4 12 2 15,-8-6 5-15,1 7 11 16,-18-16 15-16,26 19 20 16,-14-9 21-16,-12-10 14 15,20 16 7-15,-20-16 1 0,20 27-2 16,-15-12-5-16,4 8-10 16,-5-2-22-16,0-2-25 15,5 3-32-15,-8-8-61 16,-1-14-6-16,0 0-4 15,13-13 17-15</inkml:trace>
  <inkml:trace contextRef="#ctx0" brushRef="#br0" timeOffset="12644.3645">21767 9732 110 0,'-9'-32'120'0,"4"11"-4"15,5 21 2-15,0 0-90 0,26 11-8 16,-4 11-4-16,3 4-9 15,2 6 3-15,-1 1 5 16,0 7 4-16,-9 1 2 16,6 6 4-16,-16-5-1 15,3 7 2-15,-9-6-7 16,7-2-6-16,-6-8-7 16,-1-7-2-16,3-12-4 15,-4-14-2-15,15-5-1 16,2-16 0-16,-1-6 0 15,8-5 0-15,1 2 1 16,5 4 1-16,1 9 1 16,-2 9 1-16,-2 17 1 0,-5 10 1 15,-8 8-2-15,-7 8 3 16,-8 1-1-16,-7 0 0 16,-13-4-1-16,-5-6 2 15,-8-12-2-15,3-5 1 31,1-9-1-31,4-3-2 16,15-6-1-16,7-4-3 16,17 0-1-16,10-3-5 0,17 3-1 15,7-4 0-15,15 0 1 16,5-8 2-16,0-1 1 16,-2-4 3-16,-7-5 4 15,-7 4 3-15,-13 0 5 16,-11 7 0-16,-23 8 3 15,-4 16-1-15,-34 9 0 16,3 15 0-16,-5 9-3 16,2 6-2-16,7 3-10 15,8-1-9-15,18 0-30 16,1-18-58-16,16-1-40 16,12-13-5-16,6-9 4 15</inkml:trace>
  <inkml:trace contextRef="#ctx0" brushRef="#br0" timeOffset="12915.6705">22983 9892 218 0,'0'0'139'16,"-26"-3"0"-16,-4 16 0 16,-12 2-118-16,10 9-1 0,3 1-5 15,12 2-11-15,14 2-4 16,14 3 0-16,15-2-2 15,5-1 0-15,2-2 0 16,-2-1 1-16,-9-1 1 0,-8-1 2 16,-14-2-2-1,-13 1-3-15,-9-3 0 16,-11-4-12-16,5 6-16 16,-11-18-46-16,13 3-60 0,6-5-3 15,20-2 2-15,-15-12-1 16</inkml:trace>
  <inkml:trace contextRef="#ctx0" brushRef="#br0" timeOffset="13685.7197">20125 10754 174 0,'-7'-52'144'0,"-6"8"1"0,-7 20 2 15,-18 14-93-15,5 34-12 16,-5 15-11-16,6 25-11 16,-3 11-9-16,7 11-3 15,8 4-6-15,12-4-7 16,8-3-9-16,2-17-12 16,13-3-29-16,-11-24-32 15,14-7-59-15,-14-16 0 0,-4-16 0 16,0 0 8-16</inkml:trace>
  <inkml:trace contextRef="#ctx0" brushRef="#br0" timeOffset="13969.5109">19776 11238 229 0,'-6'-23'132'16,"10"6"-1"-16,7-5-40 16,13 15-61-16,7-2-2 15,7 12-8-15,1 2-8 16,3 6-3-16,-6 4-2 15,-7 3 1-15,-6 6-3 16,-5 1 1-16,-7-1-2 16,-5-1 1-16,-2-5-1 15,-1-3-1-15,-3-15 0 0,0 0-2 16,15-10 1-16,-6-12-3 16,4-7 1-16,4-7-4 15,4-4 3-15,-2-1-3 16,6 8-5-16,0 0-7 15,8 14-17-15,-8-1-28 16,18 14-77-16,-4 6-2 16,5 5 0-16,0-1-2 0</inkml:trace>
  <inkml:trace contextRef="#ctx0" brushRef="#br0" timeOffset="14792.6441">20675 11059 247 0,'-31'21'149'16,"-14"3"-2"-16,1 12 1 15,-7 0-118-15,13 9-7 16,8-5-11-16,16-2-9 16,17-9-9-16,14-15-3 15,15-7-5-15,1-15-3 16,11-8 1-16,-5-13-1 16,-6-3 5-16,-4-4 2 0,-11 2 7 15,-7 6 4-15,-11 11 6 16,0 17 0-16,0 0 1 15,-8 24 1-15,7 2-4 16,3 6 1-16,6 0-7 16,5-6-5-16,12-9-2 15,-1-14-2-15,2-9-1 16,3-12-1-16,3-11 1 16,-2-9 3-16,-1-1 4 15,-3 2 5-15,-6 5 5 16,-1 10 4-16,-6 14 3 15,0 15 1-15,-7 15 1 16,2 15-1-16,-6 5-5 0,4 6-1 16,-2-4-3-16,5-2-2 15,-5-13-3 1,5-12 0-16,-9-17-1 0,13-3-2 16,0-15 1-16,0-13-3 15,0-6 0-15,1-4 0 16,1 1 1-16,2 7 1 15,0 5 1-15,-3 14 3 16,-14 14 1-16,19 7 1 16,-12 15 0-16,-5 7 1 15,2 1-1-15,2 0-1 16,-3-4 0-16,2-7-1 0,-5-19-2 16,19 12 1-16,-4-21-1 15,-1-6-1-15,0-5 1 16,0-1-2-16,3-1 1 15,-2 5 1-15,0 5 0 16,-2 8 0-16,0 8 1 16,1 6 0-16,-1 8-1 15,7 0 1-15,-2 0-2 16,7-3 1-16,1-3-2 16,4-9 0-16,3-7 1 15,-3-9 0-15,-1-5 0 16,-5-8-1-16,-1-1 2 15,-9 1 3-15,-4 7 1 0,-10 19 3 16,0 0-1-16,-23 2 2 16,6 16-3-16,3 13-1 15,1 5-10-15,1-5-18 16,15 8-37-16,-1-14-77 16,18-5-3-16,2-11 0 15,10-9 0-15</inkml:trace>
  <inkml:trace contextRef="#ctx0" brushRef="#br0" timeOffset="15311.4243">22519 10800 200 0,'0'0'144'0,"9"-13"-1"16,-9 13 0-16,-27-5-99 16,11 16-20-1,-9-4-5-15,1 9-11 0,2 0-8 16,6 2 0-16,7 1-3 16,9-2-2-16,12 2 0 15,11-2 1-15,2-1-1 16,4-1 2-16,-3 1 0 0,1-1 3 15,-13 3 2-15,-6 1 2 16,-12 5 2-16,-6 1 0 16,-8-2 0-16,-2 1-1 15,-3-2 0-15,3-3-4 16,2-4 0-16,18-15-2 16,-12 15-2-16,12-15 0 15,15 3 0-15,-2-3-1 16,2 0 2-16,3 3 1 0,-3 4 0 15,-15-7 3-15,14 27 0 16,-18-7 1 0,-9 5 1-16,-6 1 2 0,-5 4-3 15,0 1 2-15,1-4-4 16,3-1-1-16,14-4-8 16,6-8-10-16,15 2-29 15,4-18-65-15,15 0-30 16,4-11 0-16,5-6-2 15</inkml:trace>
  <inkml:trace contextRef="#ctx0" brushRef="#br0" timeOffset="15829.4485">22883 11005 235 0,'-11'26'151'0,"4"4"0"15,-4-1-5-15,6 10-97 16,1-8-33-16,4 4-3 16,4-7-8-16,0-10-6 0,-4-18-2 15,13 2-1-15,-3-21-4 16,-3-14-2-16,8-11-2 16,1-10 0-1,10-4 1-15,0-1 2 0,2 3 3 16,6 5 1-16,-4 14 6 15,3 15 2-15,-11 15 4 16,-3 15 0-16,-12 10-1 16,-7 9 0-16,-8 3-3 15,-5 4 1-15,-5-4-3 16,-1-4-1-16,8-6-2 16,11-20 0-16,-17 17 0 15,17-17-2-15,17-4 2 0,-3-3-2 16,12 2 2-1,0 1 0-15,4 6 1 16,-2 5 1-16,-5 7 1 16,-1 8 4-16,-11 4 2 0,-8 6 0 15,-10 2 1-15,-10 2 1 16,-7-4-1-16,-5 0-1 16,1-8-2-16,-5-6-7 15,9-5-11-15,-1-12-14 16,25-1-38-16,-20-3-77 15,20 3-4-15,20-29 1 16,-2 9-2-16</inkml:trace>
  <inkml:trace contextRef="#ctx0" brushRef="#br0" timeOffset="16386.2263">23488 10758 229 0,'-16'-13'145'0,"3"-4"-3"16,13 17-1-16,6-25-115 15,16 21-15-15,9-2 0 16,4 7-9-16,2 5-4 16,-4 1 0-16,-8 5 2 15,-12 4 3-15,-13-2 2 16,-8 4 1-16,-12 0 1 15,0 3 0-15,-6-1 0 16,0 3-1-16,5-2-3 0,5 3-3 16,6 0-3-1,5-1-1-15,6 0 0 0,3-1 1 16,6-3-2-16,6-8 2 16,3-2-1-16,6-5 2 15,0-4 1-15,-2-3 0 16,-1-1 0-16,-4 0 1 15,-18 4 1-15,0 0 1 16,0 0 2-16,-13 13 0 16,-7 2 4-16,-6 7-2 15,2 1 0-15,6 3-3 16,6 0-1-16,12-1-3 0,11 1 1 16,6-8-2-16,6 4-4 15,3-3 4-15,-1 0-1 16,-7 1 4-16,-7 1 2 15,-8 4 2-15,-12 1-1 16,-11 0 1-16,-3 0-5 16,-5-4-11-16,3 5-30 15,-10-13-100-15,18-2-5 16,0-11-2-16,17-1-2 16</inkml:trace>
  <inkml:trace contextRef="#ctx0" brushRef="#br0" timeOffset="17174.7123">19577 12142 241 0,'-16'44'151'0,"6"13"-3"16,-4-4 1-16,11 6-108 16,-5-8-22-16,8-5 0 15,-1-16-9-15,2-13-6 16,-1-17-3-16,9-21-2 16,-1-9-2-16,5-15 0 15,1-7 0-15,11-6-3 16,1 3 1-16,1 5-3 15,3 12 1-15,4 14-2 16,5 15-1-16,-14 16-2 16,3 15 0-16,-4 8 2 0,-9 6 0 15,1 0 4-15,-1-2 0 16,0-8 4-16,4-9 0 16,4-13 3-16,-3-12-1 15,5-11 1-15,-2-7-1 16,-2-7 3-16,-6-1 3 15,-8 7 0-15,-12 4 4 16,5 23 1-16,-35-3 2 16,10 23 0-16,-5 13-1 15,7 12-3-15,4 4-7 16,8-1-6-16,17-1-15 16,6-18-19-16,24 0-34 15,-2-27-55-15,14-12-18 0,0-18 2 16,1-11 1-16</inkml:trace>
  <inkml:trace contextRef="#ctx0" brushRef="#br0" timeOffset="17321.5849">20279 12088 181 0,'0'0'139'15,"0"0"2"-15,-10 20-1 16,-6 15-77-16,15 21-36 16,-1 6-19-16,5-1-27 15,16 5-62-15,-4-18-57 16,12-9-1-16,3-20-4 15,3-12 0-15</inkml:trace>
  <inkml:trace contextRef="#ctx0" brushRef="#br0" timeOffset="17580.01">20603 12201 263 0,'-24'8'146'0,"-12"11"1"0,5 16-3 15,-13-1-116 1,12 10-5-16,5-2-13 15,8-6-8-15,16-7-7 16,8-12-4-16,17-9-6 16,3-16 0-16,10-7-2 15,-5-9 4-15,4-1 4 16,-7-1 2-16,-2 5 6 16,-10 9 2-16,-15 12 3 15,18 9-2-15,-10 11-7 16,0-1-17-16,8 10-29 15,-11-13-50-15,14 1-32 16,-1-16-2-16,8-9-1 0</inkml:trace>
  <inkml:trace contextRef="#ctx0" brushRef="#br0" timeOffset="17742.0573">20864 12129 155 0,'9'-36'136'16,"-1"20"2"-16,-8 16 0 15,13 29-72-15,-16 8-28 16,4 19-19-16,-2 11-22 15,-3-1-18-15,7 9-24 16,-11-17-17-16,13-2-60 16,-5-20-17-16,0-11 2 15,0-25 2-15</inkml:trace>
  <inkml:trace contextRef="#ctx0" brushRef="#br0" timeOffset="17978.1954">20853 12339 143 0,'-5'-33'132'16,"5"6"1"-1,3 11 0-15,1 0-70 0,18 13-35 16,1-1-6-16,13 7-15 16,1 1-6-16,-1 2-1 15,3 2-2-15,-6 2 1 16,-8 5-1-16,-1 4 1 16,-12 4-1-16,-1 0 1 15,-2 3-7-15,0-5-10 16,3 5-23-16,-12-26-29 0,14 22-52 15,-14-22-9-15,16-7 1 16,-7-9 0-16</inkml:trace>
  <inkml:trace contextRef="#ctx0" brushRef="#br0" timeOffset="18421.8923">21204 12194 199 0,'-4'-22'126'16,"4"22"1"-16,0 0-19 15,0 0-78-15,23 13-9 16,-7 9-15-16,3 1-3 15,1 7-2-15,2 3 4 16,-4 2 1-16,3-1 3 16,-8-3 1-16,4-1 0 15,-7-7-1-15,6 0-1 16,-16-23-4-16,22 17-4 16,-22-17-5-16,19-15-5 15,-10-6-2-15,-3-10-3 0,3-1-1 16,-4-4 2-16,1 4 2 15,1 2 2-15,1 7 5 16,3 8 5-16,-11 15 1 31,26 5 3-31,-9 5 1 16,4 3-1-16,2-2-1 16,5 1 1-16,0-8-1 15,1-5 1-15,-1-12 4 16,0-5 2-16,-10-6 3 15,-5-1 0-15,-11-1 3 16,-3 8 1-16,-12 3 0 16,-3 17-3-16,-10 9-3 15,2 11-3-15,-2 11-5 0,8 7-5 16,6 9-13-16,5-7-15 16,19 6-35-16,-1-16-77 15,13-11-1-15,5-11-1 16,11-11 3-16</inkml:trace>
  <inkml:trace contextRef="#ctx0" brushRef="#br0" timeOffset="18603.4412">22415 12029 286 0,'2'15'152'15,"-4"15"-4"-15,-12 6 0 0,9 10-126 16,-6 3-14-16,5 3-6 15,6 3-23-15,-4-16-33 16,16 4-74-16,-12-17-18 16,0-6-2-16,0-20 1 15</inkml:trace>
  <inkml:trace contextRef="#ctx0" brushRef="#br0" timeOffset="18932.0943">22227 12303 236 0,'0'-14'129'16,"7"1"-1"-16,17 0-36 15,15 6-66 1,1-5-2-16,15 6-7 0,-4-1-5 16,-2 6 1-16,-11-2 2 15,-5 9 2-15,-17-1 1 16,-6 10-1-16,-14 1-4 16,1 7 0-16,-5-2-5 15,8 4-2-15,6-4-7 16,11-6-2-16,12-6-4 15,4-9-1-15,12-6 1 16,-4-9-1-16,1-6 4 0,-9-7 0 16,-12 1 6-1,-10 1 0-15,-14 6 1 16,-13 5-4-16,-7 11-12 16,-13 0-35-16,7 17-93 0,-5 1-3 15,8 3-3-15,0-1-3 16</inkml:trace>
  <inkml:trace contextRef="#ctx0" brushRef="#br0" timeOffset="19497.6726">20339 12945 186 0,'-8'-55'133'0,"-12"4"2"0,5 19-23 16,-19 4-46-16,15 36-12 15,-15 10-15-15,8 27-15 16,-4 14-11-16,10 16-4 15,1 10-10-15,5-2-10 16,6 0-11-16,1-15-23 16,9 1-57-16,-2-24-40 15,4-12 2-15,-6-18-2 0</inkml:trace>
  <inkml:trace contextRef="#ctx0" brushRef="#br0" timeOffset="19766.0798">20047 13268 194 0,'13'-14'128'15,"1"5"0"-15,6 11 2 16,-1 2-97-16,10 13-8 16,-3-1 2-16,2 10-10 15,-6-1-5-15,2 2-1 16,-13-2-3-16,-3-2-1 16,-1-9-3-16,-7-14-1 15,0 0-2-15,0 0 1 0,7-31-2 16,3-3 0-1,4-5-1-15,5-4-2 16,2 3-1-16,5 2-5 16,7 12-7-1,-5 2-19-15,19 25-28 16,-16-2-57-16,13 12-13 16,-2-2 0-16,-1 4 2 15</inkml:trace>
  <inkml:trace contextRef="#ctx0" brushRef="#br0" timeOffset="20565.564">20773 13201 235 0,'-14'3'138'0,"-12"5"1"16,1 14 1-16,-17-2-92 15,9 16-18-15,3-1-8 0,9 4-10 16,11-2-8-16,15-9-5 16,10-8-6-16,11-14-5 15,15-9-5-15,-3-15-2 16,11-6 1-16,-12-12 2 15,-4 1 6-15,-9 2 3 16,-9 4 6-16,-8 12 5 16,-7 17 5-16,0 0 2 15,-14 6-1-15,12 17-1 0,-1 6-6 16,8-2-1-16,3-1-5 16,4-6-1-16,8-8-2 15,-1-14-1-15,7-9 1 16,-2-11 0-16,1-7 2 15,-2-1 2-15,2 0 6 16,0 5 1-16,-9 9 4 16,7 13 1-16,-11 8 1 15,4 13 0-15,-8 8-1 16,0 6-1-16,-7 0-3 16,4-3-1-16,-1-5-4 15,-1-8 0-15,-3-16-1 0,0 0-1 16,17-9 0-16,-12-12 0 15,5-7 0-15,-2-5 0 16,4 1 1 0,-2 2-1-16,3 6 2 0,-1 6 0 15,-12 18 2-15,23 2-1 16,-15 15-1-16,-2 5 3 16,-2 5-2-16,4 1 1 15,-4-2-2-15,2-5 0 16,0-6-2-16,-6-15 0 15,15 2-1-15,-15-2-1 16,22-23 1-16,-10 6-1 0,1 1 1 16,-1 2-1-16,2 7 1 15,-14 7 2-15,21 5 0 16,-4 8 1-16,-3 3-1 16,8 0 2-16,4 0-5 15,2-7 3-15,5-7-3 16,2-10 1-16,0-7 0 15,-5-9 1-15,-3-5 2 16,-6 0 1-16,-13 2 4 16,-2 7 0-16,-6 20 3 15,0 0-2-15,-27 2 0 16,18 21-3-16,-2 9-9 16,6 1-5-16,5 6-18 0,-2-14-30 15,19 1-84-15,-1-15-3 16,9-5 1-16,2-14 0 15</inkml:trace>
  <inkml:trace contextRef="#ctx0" brushRef="#br0" timeOffset="21101.2941">22649 12919 319 0,'-23'-5'146'0,"-2"7"-4"16,-7-6-14-16,2 14-111 16,5 3-4-16,2 4-7 31,8 2-9-31,9 1 1 15,10-1-1-15,10-1 0 0,4-3-1 16,10 1 1-16,4 0 1 16,-5-1 3-16,-2-1 0 15,-7 3 2-15,-10 4 2 16,-9 0-1-16,-10 1 2 0,-7-1-1 16,-8 0 1-1,-3 0-3-15,2-1 0 0,4-2-2 16,6-5-2-16,17-13-1 15,-10 20-3-15,10-20 1 16,22 13-1-16,-3-7 1 16,1 0 0-16,3 2 3 15,-10 5 1-15,-7 4 4 16,-7 7 1-16,-8 4 3 16,-8 6 1-16,-2 2-4 0,-6 0 3 15,2 1-7-15,6-4-2 16,9-7-15-16,16 2-22 15,-8-28-63-15,28 16-47 16,2-21 2-16,9-2-5 16,-1-12 5-16</inkml:trace>
  <inkml:trace contextRef="#ctx0" brushRef="#br0" timeOffset="21399.9699">22839 13544 164 0,'0'0'139'0,"1"25"-1"0,-1-25 3 16,21 7-46-16,-6-25-67 16,11 0 4-16,3-20-15 15,7-7-1-15,-1-14-8 16,3-8 1-16,-4-10-3 16,2 5-1-16,-10 3 0 15,-1 11 0-15,-11 13 1 16,-5 21-4-16,-9 24 3 15,0 14 0-15,-3 24-1 16,-3 11-3 0,6 8-6-16,0 0-3 0,9 2-9 15,-4-13-9-15,17 0-37 16,-16-21-77-16,12-4-7 16,-18-21 0-16,18 9 4 15</inkml:trace>
  <inkml:trace contextRef="#ctx0" brushRef="#br0" timeOffset="21549.0626">23050 13407 252 0,'-24'4'138'15,"8"1"1"1,16-5-6-16,0 0-104 16,38-23-43-16,-1-3-31 0,20 3-76 15,-1-9-16-15,-1 0 0 16,-2-3-2-16</inkml:trace>
  <inkml:trace contextRef="#ctx0" brushRef="#br0" timeOffset="22100.5238">23607 12844 341 0,'7'-29'139'0,"11"8"0"16,8-10-40-16,3 19-82 16,0 1-6-16,5 16 1 15,-9 6-11-15,-11 11-6 16,-13 4 12-16,-14 6-3 16,-13 2 6-16,-6 4-7 15,-6-4 4-15,3 0-4 16,4-6 2-16,9 0-1 15,17-8-5-15,11-4-3 0,18-3-5 16,6-4 0-16,9-2-3 16,-6-6 0-16,1 1 3 15,-8-4 4-15,-9 1 4 16,-17 1 2-16,0 0 4 16,0 0 1-16,-27 13 1 15,11 0 0-15,-1 3-2 16,3 4-3-16,4 4-1 15,7 1-2-15,8 2-3 16,6-1 0-16,7-1-3 0,4-5 3 16,6 0-2-16,1-4 1 15,2 0 2-15,-5 0 3 16,-4 0 1-16,-2 4 4 16,-13-1 0-16,-5 4 1 15,-11 3 0-15,-11 0-2 16,-2-2-1-16,-4-1-7 15,-1-1-10-15,-4-12-43 16,11 4-84-16,2-9-3 16,18-5-5-16,0 0-2 15</inkml:trace>
  <inkml:trace contextRef="#ctx0" brushRef="#br0" timeOffset="33699.9979">4136 13688 178 0,'-13'-7'135'0,"13"7"-2"15,-11-19-45-15,11 19-42 16,1-17-7-16,-1 17-10 16,17-29-13-16,2 10-1 0,-4-7-8 15,8-5 1-15,0-8-7 16,0-7 2-16,-1-6-4 15,0 0 2-15,-1 3 0 16,-7 4-3-16,-1 12 4 16,-5 13 0-16,-8 20 1 15,13 14 0-15,-4 18 0 16,-1 14 0-16,1 6-3 16,8 6 1-16,0 2-9 0,-1-8-12 15,4-1-15-15,-6-20-31 16,4 3-49-16,-8-19-26 15,-10-15 2-15,0 0-2 16</inkml:trace>
  <inkml:trace contextRef="#ctx0" brushRef="#br0" timeOffset="33856.7">4260 13541 104 0,'-17'-7'125'0,"17"7"2"0,0 0-2 15,0 0-74-15,29-3-29 16,1 5-19-16,6 5-43 15,-5-4-73 1,8 5-11-16,-6 1-3 0,-5 1-3 16</inkml:trace>
  <inkml:trace contextRef="#ctx0" brushRef="#br0" timeOffset="34417.1639">4304 14354 163 0,'-13'30'135'16,"2"0"-1"-16,-4-5-3 15,6 1-97-15,-4-11-19 16,8 0 0-16,5-15-7 15,-10-13-4-15,6-10-6 0,4-12 5 16,0-8-5-16,6-6 3 16,6-3-1-1,6 1 3-15,8 10-3 16,4 12 1-16,5 14 1 0,-1 15 1 16,1 15-1-16,-1 11 0 15,-11 8 1-15,-7 5-1 16,-12 0 1-16,-8-3-1 15,-11-8 2-15,-2-7-3 16,-3-11 4-16,0-8-2 16,5-6-3-16,15 4 1 15,-8-22-2-15,8 22 3 16,24-19-4-16,1 18 4 0,2 9-3 16,5 8 0-1,-5 9 2-15,-8 5-2 16,-6 8 4-16,-6 2-1 15,-14 0 3-15,-6 1-1 0,-13-7 0 16,-3-6 1-16,-7-8-2 16,3-8-2-16,-1-8-5 15,3-13-7-15,9-1-13 16,2-14-25-16,24 6-53 0,0-11-37 16,17 5-2-16,3-8 1 15</inkml:trace>
  <inkml:trace contextRef="#ctx0" brushRef="#br0" timeOffset="34671.0604">5221 13863 236 0,'0'0'149'16,"0"0"-1"-16,8 30-1 15,-17 14-121-15,6 16-5 16,-2 9-5-16,4 6-8 0,2 0-8 16,2-10-11-16,2-7-9 15,-5-20-22-15,9-1-37 16,-17-24-65-16,8-13 1 16,-10-22-5-16,-5-12 5 15</inkml:trace>
  <inkml:trace contextRef="#ctx0" brushRef="#br0" timeOffset="34783.5995">4896 13932 232 0,'0'0'139'0,"15"2"-1"16,22-2-8-16,28-3-127 16,29 4-33-16,8-7-72 15,19 2-30-15,4-5-3 16,2 4-4-16</inkml:trace>
  <inkml:trace contextRef="#ctx0" brushRef="#br0" timeOffset="35414.0111">6923 13097 234 0,'-37'-10'130'0,"-13"13"-3"0,-3-3-38 15,2 18-68-15,3 10 0 16,13 12 0-16,3 3-11 15,15 11 0-15,5 9-2 16,11 18-1-16,2 14 2 0,5 24 0 16,3 18 1-1,-2 20-4-15,-3 18 2 16,-1 14-2-16,-3 2 2 16,-1 7 0-16,-5 1-1 0,-3-5-5 15,-6-14 1-15,-3-4 1 16,-1-12 2-16,-4-11-8 15,1-11 5-15,2-11-8 16,7-17 6-16,3-14-2 16,9-18 2-16,6-16-5 15,8-15-1-15,8-21-5 16,6-7-11-16,-2-27-31 16,19 1-80-16,-10-20-18 0,3-3-3 15,-4-13 0-15</inkml:trace>
  <inkml:trace contextRef="#ctx0" brushRef="#br0" timeOffset="36072.4249">7557 13691 219 0,'-23'41'136'0,"11"-5"-10"0,9-20 1 16,3-16-108-16,22-9-5 15,7-20-2-15,2-17-9 16,6-16-2-16,-1-9-3 0,-6-5 2 15,-6 1 1 1,-4 8 3-16,-12 15 4 16,-4 22 5-16,-4 30 0 15,0 0 1-15,-17 48-1 0,15 9-4 16,5 13 0-16,10 5-8 16,8 3-10-16,3-11-13 15,14 1-28-15,-13-25-55 16,5-6-32-16,-12-19 0 15,-5-9-2-15</inkml:trace>
  <inkml:trace contextRef="#ctx0" brushRef="#br0" timeOffset="36213.689">7601 13632 252 0,'0'0'126'0,"-13"2"0"15,27 5-48-15,18 0-92 16,1-1-42-16,13 5-56 15,6 1-8-15,-4 4-9 16,-8 2 1-16</inkml:trace>
  <inkml:trace contextRef="#ctx0" brushRef="#br0" timeOffset="36693.2957">7745 14378 204 0,'-8'19'132'16,"-6"-5"2"-16,4 8-5 15,-3-8-104 1,5 8-6-16,8-22-3 16,-5 14-9-16,5-14-5 15,5-24 1-15,4-6-2 0,2-7 2 16,3-4-2-16,1-3 2 15,9 2-1-15,-1 9 3 16,-2 9-3-16,4 14 2 16,-3 13-3-16,0 10 2 15,-8 10-3-15,-2 5 1 16,-11 4-3-16,-1-1-2 16,-7-5 2-16,2-5-5 15,-2-6 5-15,7-15-6 16,0 0 5-16,0 0 1 15,19-6 0-15,-7 1 4 16,5 5-3-16,-3 6 1 16,-1 4 1-16,-4 11 2 0,-13 3 0 15,-5 5-4-15,-11 1 4 16,-2 1-4-16,-9-5 3 16,3-2-4-16,0-4-8 15,1-11-13-15,13 1-22 16,-6-16-49-16,20 6-39 15,11-21 0-15,12 3-2 16</inkml:trace>
  <inkml:trace contextRef="#ctx0" brushRef="#br0" timeOffset="37133.4365">8627 13918 267 0,'4'36'149'16,"-17"-2"-2"-16,1 16-4 16,-6-7-119-16,5 13-15 15,3-1-1-15,8-6 1 16,2-14-7-16,2-11-2 16,-2-24-1-16,19 2-3 15,-3-27-3-15,-2-20-2 16,2-15 2-16,2-15-2 15,8-5 3-15,7-2-1 16,6 8 6-16,0 12-2 0,0 16 7 16,0 25 2-16,-8 22 0 15,-6 22 1-15,-13 13-3 16,-14 13 1-16,-12 2-2 16,-7-1 1-16,-7-5-2 15,-3-6 0-15,-3-13 0 16,5-10 0-16,9-10-1 15,5-5 2-15,15-1-2 16,0 0 0-16,25 13-3 16,4 1-3-16,15 11-10 0,-1 1-21 15,15 20-82-15,-10-4-24 16,3 3-4-16,-8-6-3 16</inkml:trace>
  <inkml:trace contextRef="#ctx0" brushRef="#br0" timeOffset="37700.5494">7802 15577 259 0,'-36'22'151'15,"0"14"-2"-15,-6 0-6 16,8 9-124-16,15 4-7 15,12 1 2-15,18-12-11 16,15-12-4-16,14-11-1 0,11-10-1 16,6-15 2-16,-3-8-3 15,-4-12 1-15,-15-12-3 16,-12-1 1-16,-16-3-2 16,-20 4 0-16,-17 2-5 15,-3 12-5-15,-8 1-13 16,8 21-28-16,-4-1-68 0,37 7-13 15,-13 17-2-15,36-1 0 16</inkml:trace>
  <inkml:trace contextRef="#ctx0" brushRef="#br0" timeOffset="38045.2224">9122 15532 206 0,'0'0'150'0,"-25"31"-1"16,-10-13-1-16,8 18-97 0,-5-7-31 15,17 9 0 1,1-4-7-16,16-2-6 16,14-3-6-16,14-10-3 15,16-6-2-15,6-10-1 0,4-9-2 16,-3-10-1-16,-5-6 0 15,-11-8 0-15,-13 0 1 16,-22-3 1-16,-22 1 1 16,-12 3-1-16,-10 7 0 15,-6 4-3-15,7 10-8 16,-7-2-21-16,27 19-49 16,5-6-50-16,16-3 0 0,35 17-5 15</inkml:trace>
  <inkml:trace contextRef="#ctx0" brushRef="#br0" timeOffset="38357.3036">9947 15534 59 0,'15'4'135'15,"-15"-4"3"-15,-4 23 1 16,-22-10-48-16,16 23-28 15,-18-11-10-15,18 12-16 16,-4-4-15-16,14-1-6 16,11-9-7-16,11-4-3 15,12-9-5-15,13-8-2 16,6-10-2-16,8-7-1 16,-1-9-1-16,-7-6-5 0,-5-3 2 15,-14 1-3-15,-20 2 0 16,-19 0-5-16,-13 8-3 15,-21-1-8-15,2 14-20 16,-14-8-53-16,10 20-35 16,4-8-1-16,20 10 1 15</inkml:trace>
  <inkml:trace contextRef="#ctx0" brushRef="#br0" timeOffset="39000.2891">11932 15423 275 0,'10'21'150'0,"0"20"-2"16,-7-4-3-16,5 12-121 15,-11 2-14-15,2 1-2 0,-2-3-15 16,-2-15-11 0,9 2-32-16,-4-36-71 15,-7 22-23-15,7-22-3 16,-2-13-2-16</inkml:trace>
  <inkml:trace contextRef="#ctx0" brushRef="#br0" timeOffset="39739.3312">11210 13563 167 0,'-24'-15'135'15,"15"0"0"-15,5-14-4 16,4-2-59-16,0-15-58 0,13-3 0 16,1-3-2-16,9 3-8 15,-5 4 3-15,1 11-1 16,-4 11 4-16,-15 23-1 31,14 3 2-31,-13 24 1 0,-1 9-3 16,0 9-1-16,1 5-8 15,10-2-4-15,2 4-14 16,-2-15-18-16,18 5-30 16,-16-22-47-16,9 2-27 15,-8-15-4-15,-14-7 6 16</inkml:trace>
  <inkml:trace contextRef="#ctx0" brushRef="#br0" timeOffset="39895.5799">11200 13457 173 0,'-25'-2'130'15,"5"0"-4"-15,20 2 1 16,0 0-74-16,26-1-56 16,14 6-36-16,6-5-76 15,13 0-7-15,4-4-8 16,0 0 2-16</inkml:trace>
  <inkml:trace contextRef="#ctx0" brushRef="#br0" timeOffset="40214.0487">11734 13621 253 0,'0'57'138'0,"1"8"3"0,-4-10-2 16,6 4-112-16,-6-17-8 15,6-4-1-15,-3-17-9 16,0-21-6-16,0 0-2 0,-3-24-2 16,0-17-3-16,0-19-4 15,5-11 1 1,2-11 1-16,7 1 2 15,7 2 1-15,10 9 2 0,4 13 2 16,7 18 3-16,1 23 4 16,-5 19-2-16,-1 15 0 15,-12 16-1-15,-9 7 1 16,-15 7-3-16,-14 1-3 16,-14-1-2-16,-4-9-3 15,-5-8-6-15,-1-12-9 16,6-4-21-16,3-21-44 15,31 6-54-15,-15-16 2 0,28 6-3 16,5-5 4 0</inkml:trace>
  <inkml:trace contextRef="#ctx0" brushRef="#br0" timeOffset="40784.1493">12120 13934 314 0,'-14'26'146'0,"6"7"-1"15,-9-9-7 1,8 5-124-16,2-4-6 16,2-4-1-16,5-21-7 15,0 0-2-15,0 0 0 16,12-34-2-16,-7-5 2 16,8-9-3-16,1-7 4 15,4-1-1-15,2 4 2 16,7 6-1-16,4 11 2 15,2 9-1-15,-5 18 0 16,-2 11 2-16,-5 11-2 16,-14 12 2-16,-7 4-3 15,-7 2 3-15,-12 0-1 0,-1-3-1 16,-5-8 0-16,7-6 0 16,18-15-1-16,0 0 0 15,0 0-1-15,21-15-2 16,9 8 3-16,4 6-2 15,2 3 1-15,-5 9 0 16,-6 7 1-16,-13 7 2 16,-12 5-2-16,-12 0 2 15,-11 1-3-15,-9-5-2 16,0 0-8-16,-7-12-8 16,10 3-30-16,-1-17-65 15,18 2-20-15,12-2-4 16,6-19 0-16</inkml:trace>
  <inkml:trace contextRef="#ctx0" brushRef="#br0" timeOffset="41215.7976">12665 13947 263 0,'-32'18'147'0,"-6"14"-1"15,-2-4-6-15,7 13-89 16,9-9-44-16,13 0-2 15,16-8-6-15,14-11-8 16,13-5-2-16,2-13-3 16,5-3 2-16,-8-13-1 0,-2-5 4 15,-7-2 4-15,-12-3 5 16,-7 5 4-16,-6 3 2 16,-1 9 4-16,4 14-1 15,0 0 1-15,0 0-2 16,25 26-1-16,-4-5-2 15,5 2-2-15,0 2 0 16,-3-3-1-16,-2-6-2 16,-10-6 2-16,-11-10 0 15,0 0-1-15,2-13 1 16,-9-8-1-16,2-5-1 16,1-2-1-16,8-3-3 0,1 1-6 15,12 7-9-15,1-3-19 16,13 22-43-16,-5-4-54 15,11 16-2-15,-9-4-1 16,10 9 3-16</inkml:trace>
  <inkml:trace contextRef="#ctx0" brushRef="#br0" timeOffset="41532.3461">13265 13947 265 0,'0'0'137'15,"-27"-2"1"-15,-3 8-3 16,5 11-103-16,-6 1-18 15,8 5-5-15,5-3-13 16,5-4-8-16,22-3-2 16,6-10 0-16,11-3 3 15,3-6 6-15,3-1 5 16,1 1 5-16,-7 4 6 0,1 11 6 16,-17 7 1-16,2 13 0 15,-13 7-5 1,-3 9-6-1,-13 4-4-15,-4 3-3 16,-10-2 0-16,-3-5-4 16,-7-6 1-16,-1-9-4 15,2-7-3-15,-2-14-10 16,11-3-23-16,-3-18-65 16,18 1-32-16,6-11-2 15,13-1 3-15</inkml:trace>
  <inkml:trace contextRef="#ctx0" brushRef="#br0" timeOffset="42299.4023">13561 12915 261 0,'22'-12'147'0,"17"8"-5"16,13-7 1-16,29 3-118 15,6 1-10-15,10 9 2 16,6 0-8-16,-1 13-4 16,-11 12 0-16,-16 17 3 15,-24 18-2-15,-22 16 2 16,-20 17-1-16,-18 14 2 0,-19 16 0 16,-2 10 1-1,-10 7-3-15,1 3-2 16,3-2-1-16,2 1-3 15,6-5 0-15,4-1-2 0,7-8 0 16,7-9-2-16,1-5 1 16,6-8 0-16,3-10 1 15,1-7-1-15,3-4 2 16,0-6-1-16,0-8 1 16,3-4 0-16,-2-4 1 15,-5-6-1-15,1-4 0 16,-1-1 2-16,0-8-3 0,-1-6 2 15,1 1-1 1,0-2-1-16,0-6 0 16,0 0 0-16,1-3 0 15,3-5-4-15,1-1 2 0,-1-2-3 16,-4 0 9-16,0-5-7 16,-8 6 7-16,2-1-8 15,-3-1 8-15,-2 1-2 16,-2 2 3-16,3 1-3 15,-2-8 0-15,-1 4 0 16,-1-6 0-16,-3 0 2 16,-1-2 0-16,-7 1-1 15,-3-7 2-15,-2 2-3 16,1-3-2-16,1 0-5 16,7-1-10-16,-5-9-23 15,26 4-93-15,-13-1-20 16,13 1-5-16,-4-13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50:17.13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1944 1912 233 0,'-20'-25'136'16,"6"-4"-6"-16,7-5 5 15,18-2-118-15,10 5-6 32,10 13 6-32,10-1-8 0,6 15-6 15,5 5 2-15,-8 18 1 16,-10 12-2-16,-12 19-2 16,-19 6 6-16,-14 2-3 0,-16 4 5 15,-11-2 4 1,-10 1-5-16,0-11 0 0,-5-12-2 15,8-8 1 1,9-17-4-16,11-3 1 0,25-10-3 16,0 0 1-16,15-14-2 15,19 4 4-15,14 0-5 16,5-2-2-16,3 8-3 16,-2-1-5-16,-3 8-5 0,-8-3-9 15,-3 10-16-15,-22-14-22 16,11 10-52-16,-29-6-28 15,23-3 0-15,-23 3 5 16</inkml:trace>
  <inkml:trace contextRef="#ctx0" brushRef="#br0" timeOffset="327.0024">2158 1209 225 0,'0'0'155'16,"64"-23"-4"-16,-7 74-1 16,19 8-59-16,7 26-88 15,8 27 3-15,-10 14-3 16,-10 4 0-16,-20 2-5 15,-21 1 2-15,-28-10-5 0,-16-6 2 16,-20-15 2 0,-7-17-3-16,-3-15-15 15,-2-30-49-15,19-4-75 16,11-19-4-16,16-17-4 16,21-8-6-16</inkml:trace>
  <inkml:trace contextRef="#ctx0" brushRef="#br0" timeOffset="716.7974">4622 1648 336 0,'13'26'151'15,"-1"24"-4"-15,-12 14-5 16,-5 9-135-16,4 15-3 16,-1 0-2-16,2-7-10 15,-10-4-11-15,11-11-24 16,-16-27-51-16,8-10-51 16,-8-26-4-16,-1-18 3 15,-10-19 3-15</inkml:trace>
  <inkml:trace contextRef="#ctx0" brushRef="#br0" timeOffset="1109.493">4165 1775 257 0,'-31'-15'139'0,"12"7"7"0,19 8-3 16,19-29-118-16,24 10-3 16,16-6-5-16,18 2-6 15,13 3-20-15,4-4-13 16,5 11-24-16,-17 3-19 15,5 14-10-15,-32 2-9 16,5 15 5-16,-29 1 13 16,-3 10 24-16,-16 2 20 15,-2 8 33-15,1 9 24 16,-11 1 22-16,11 5 11 16,-12 0 4-16,14 5-6 15,-15-8-12-15,11 10-4 0,-15-16-15 16,8-2-8-16,-13-13-5 15,10-9-9-15,1-24-3 16,-14 8-4-16,12-27-1 16,4-16-5-16,8-11 2 15,4-9-4-15,10-4-2 16,4 0-5-16,9 6-12 16,-2 1-22-16,14 14-49 15,-7 11-47-15,6 11-5 0,-2 3 4 16,-1 10-4-16</inkml:trace>
  <inkml:trace contextRef="#ctx0" brushRef="#br0" timeOffset="1398.6276">5642 1821 287 0,'-16'27'146'0,"-16"-1"4"16,-7 16-4-16,-18 3-117 15,12 10 1-15,-1-2-10 31,15 5-7-31,8-11-9 16,20-13-5-16,14-13-6 16,17-12-3-16,11-8-5 0,7-17-1 15,5-10 1-15,-8-10-2 16,2-1 9-16,-12 4-1 16,-9 4 6-16,-9 10 2 15,-15 19 4-15,0 0 0 16,10 17-6-16,-10 6-6 15,9 12-32-15,-5-10-38 16,12 5-58-16,2-10 0 0,5-8-3 16,-1-12 1-16</inkml:trace>
  <inkml:trace contextRef="#ctx0" brushRef="#br0" timeOffset="1696.1736">5929 2056 252 0,'8'23'142'0,"-3"5"2"15,2 11-3-15,-4-6-97 16,4 10-31-16,-2-7 0 16,3-3-4-16,1-15-5 15,-9-18-3-15,14-5 0 16,-4-18-1-16,2-11 0 16,5-13 1-16,4-6 2 0,3-3 1 15,8 2 0-15,5 14 3 16,-4 14-1-1,2 14 0-15,-3 15-1 16,-2 16 2-16,-11 13-7 0,0 7-3 16,-8 5-11-16,-7-6-10 15,9 4-40-15,-14-18-77 16,6-3-7-16,-5-21 0 16,21 5 1-16</inkml:trace>
  <inkml:trace contextRef="#ctx0" brushRef="#br0" timeOffset="2051.104">6835 1870 246 0,'-13'-13'143'15,"-19"-1"8"1,-2 11-6-16,-26 3-99 15,17 16-10-15,-3 2-8 0,16 13-13 0,10 2-10 16,24-2-2-16,16 4-8 16,15-5 0-1,15 5-5-15,2-9 4 0,0 1-3 16,-9-5 4-16,-9 1-1 16,-19-1 4-16,-15-3 1 15,-14 1 2-15,-17-6 0 16,-11-1-3-16,1-4-3 15,-3-8-12-15,9 2-29 16,0-17-47-16,20 2-47 16,11-11-3-16,19 1-2 15,9-4 2-15</inkml:trace>
  <inkml:trace contextRef="#ctx0" brushRef="#br0" timeOffset="2291.9455">7469 1509 354 0,'-22'-39'163'16,"-12"22"-5"0,-4 23 0-16,-2 24-140 15,7 18-3-15,9 27-8 16,7 10-12-16,8 9-11 15,5 2-10-15,12-1-23 16,-12-21-38-16,14 0-66 16,-10-22-1-16,-1-11 1 15,-12-26 4-15</inkml:trace>
  <inkml:trace contextRef="#ctx0" brushRef="#br0" timeOffset="2849.9876">7153 2027 216 0,'33'-20'136'0,"8"1"4"15,11 11-2-15,3 2-92 16,3 9-22-16,-6-2 3 16,3 11-9-16,-18 1-5 15,-7 5-2-15,-17 6 0 16,-9 1-1-16,-14 1-1 16,-3-1 0-16,-6 2-3 15,5-1 1-15,4-7-4 0,3 3-1 16,7-22-5-16,25 21-1 15,3-16-1-15,8-5 0 16,5-6 0-16,5-3 2 16,-5-5 0-16,-3-8 0 15,-12 1 2-15,-15-2 0 16,-11 1 2-16,-13 2-1 16,-13-1 2-16,-11 3-4 0,-3 3 1 15,-2 2 0 1,6 3 0-16,11 0-3 15,12-3 0-15,13 13-3 16,26-22-1-16,4 11 1 0,19 4-1 16,6 5 3-16,6 5 3 15,-2 7 7-15,-4 8 3 16,-8 5 4-16,-6 4 0 16,-8 9 3-16,-10-4-2 15,-1-3 0-15,-9-5-4 16,1-2-3-16,-6-6-3 15,-8-16-1-15,20 3-1 16,-7-16-4-16,-3-13-2 16,-3-9-3-16,7-7 0 0,-1-7-6 15,8 6-5 1,-6-5-11-16,12 17-25 16,-8-4-28-16,8 23-64 0,-1 8 7 15,1 14-5-15,-2 2 8 16</inkml:trace>
  <inkml:trace contextRef="#ctx0" brushRef="#br0" timeOffset="3256.9315">8463 2003 269 0,'9'24'151'0,"-1"8"-2"15,-3-5 2-15,10 14-99 16,-13-5-20-16,10 9-9 0,-8-12-14 16,4-6-5-16,-6-4-4 15,5-7-3-15,-7-16-3 16,0 0-1-1,14-16 1-15,-9-14-2 0,6-6 4 16,5-5-1-16,5 0 2 16,5 0 1-16,1 9 4 15,-1 11 0-15,0 12 1 16,-1 9 2-16,-8 13-3 16,-4 7 4-16,-5 5-5 15,0 1 2-15,-2-6-3 16,-2-1 1-16,-4-19-2 15,19 7-1-15,-3-20 2 0,2-7-3 16,12-5 4-16,1-6-1 16,4 2 4-16,3 1-2 15,-6 12 4-15,3 11-1 16,-5 13-1-16,-4 13 1 16,-4 5-8-16,-9 8-9 15,0 8-40-15,-9-12-96 16,10-1-6-16,-3-13 0 15,6-10-6-15</inkml:trace>
  <inkml:trace contextRef="#ctx0" brushRef="#br0" timeOffset="3863.6272">10257 1897 336 0,'3'35'150'16,"9"14"-4"-16,-4 12-3 15,-4 4-130-15,6 1-1 16,2-8 1-16,-2-17-9 16,-1-10-2-16,-9-31 0 15,22-2-2-15,-14-25 1 16,-3-15-1-16,1-19 1 0,0-8 0 15,6 0 0-15,-2 3-3 16,-1 14 4 0,12 18-1-16,-4 21 2 15,6 21-1-15,2 23-1 0,-3 19 1 16,-3 4-2-16,2 3 4 16,-5-4-3-16,-4-10 1 15,-1-15-1-15,-3-11 0 16,-8-17 1-16,18-13-1 15,-11-17 2-15,7-9-3 16,7-9 2-16,2-1-3 16,4 7 3-16,5 8-3 0,-1 16 1 15,-4 15-2-15,-1 22-5 16,-8 11-2-16,-1 20-13 16,-11-6-13-16,9 17-45 15,-6-19-65-15,5-3-3 16,-2-22 1-16,10-13 2 15</inkml:trace>
  <inkml:trace contextRef="#ctx0" brushRef="#br0" timeOffset="4146.4701">11189 1835 326 0,'0'0'143'16,"-30"19"4"-16,5 23-6 15,-19 3-119-15,10 12 1 16,1 0-12-16,13 0-8 15,10-10-9-15,11-13-3 16,19-14-5-16,3-17-1 16,13-9 0-16,1-17 0 15,2-7 2-15,-7-7 2 16,-1 0 6-16,-6 4 3 16,-12 12 3-16,-13 21 1 0,0 0-4 15,0 0-8-15,10 29-28 16,-16-4-31-16,12 10-62 15,-1-5 4-15,11-4-5 16,5-10 3-16</inkml:trace>
  <inkml:trace contextRef="#ctx0" brushRef="#br0" timeOffset="4468.5486">11548 2079 295 0,'24'15'145'0,"-24"12"1"16,2 15-4-16,-13-2-89 15,9 9-43-15,1-1 0 16,1-9-3-16,-1-9-5 0,1-10-2 16,0-20 0-16,2-14 0 15,-2-18 0 1,7-15 1-16,3-14 0 16,7-13-1-16,5-2 2 0,11 1-1 15,-1 9 3-15,8 11 1 16,-1 17 2-16,-5 19-2 15,-8 22 0-15,-12 22 1 16,-11 12-4 0,-9 7 2-16,-15 2-7 15,-8-3-3-15,2-4-12 16,-9-13-13-16,17-9-43 16,-5-22-67-16,24 5-7 0,-9-32 2 15,27 4-1-15</inkml:trace>
  <inkml:trace contextRef="#ctx0" brushRef="#br0" timeOffset="4771.5923">11935 2045 247 0,'24'46'147'16,"-6"7"-1"-16,-9-5 3 15,-4 12-59-15,-9-18-62 16,6-1-4-16,-5-17-12 16,-1-10-6-16,4-14-3 15,3-28-3-15,1-6-3 16,5-15-2-16,4-14 0 15,4-12 0-15,7 1 1 16,2 1 0-16,9 15 5 16,2 9 2-16,-2 16 3 15,2 21 1-15,-5 21-2 16,-8 18 3-16,-7 11-5 0,-12 9 2 16,-7-2-7-16,-13 4 0 15,-7-7-6-15,-6-13-5 16,2-12-14-16,-12-23-26 15,23-7-73-15,-8-17-20 16,16-9-2-16,5-11 3 16</inkml:trace>
  <inkml:trace contextRef="#ctx0" brushRef="#br0" timeOffset="5510.7321">12433 1902 286 0,'8'46'144'15,"-1"3"-5"-15,-8-1 3 0,10-4-101 16,-11-11-27 0,8-5-6-16,-1-12-21 15,-5-16-10-15,13-3-11 0,-10-22-6 16,8-8-4-16,-8-19 0 16,13-1 17-16,-11-3 10 15,8 1 21-15,1 7 11 16,-5 8 15-16,9 17 8 0,-7 5 7 15,6 28-2-15,-8 9-11 16,4 13-7-16,-4 3-12 16,1 5-4-16,-3-4-6 15,-3-1 0-15,3-5-3 16,-1-10 1-16,-6-20-1 16,22 16 2-16,-9-19 0 15,1-3-1-15,4-2 1 16,2-1-1-16,-5 0-2 15,6 6 3-15,-7 8-3 16,-1 1 0-16,-2 9-2 16,-1 1 3-16,2 5-3 15,-2-3 2-15,7 0-2 0,1-11 0 16,9-7 1-16,5-13-1 16,1-9 0-16,5-11-5 15,2-10 3-15,-3-2-2 16,-4 5 6-16,-7 6 0 15,-11 13 4-15,-15 21 1 16,0 0 1-16,-10 33 5 16,-3 12-2-16,2 15 3 0,7 14-6 15,8 12 0-15,7 2-4 16,8 16-1-16,4-3-1 16,3 2-1-1,-3-5 2-15,-10-4 2 0,-15-15 0 16,-16-14 4-16,-14-12-2 15,-5-22 1-15,-9-17 0 16,0-13-1-16,-4-16-2 16,10-11-1-16,6-8-1 15,15-4-2-15,15-7 2 16,16 1-4-16,14 4-3 16,10 0-3-16,13 9-10 15,-2-5-18-15,9 23-37 0,-16-10-70 16,0 13 1-16,-16-10-3 15,-9 7 5 1</inkml:trace>
  <inkml:trace contextRef="#ctx0" brushRef="#br0" timeOffset="6485.0406">8187 4451 205 0,'-22'12'142'15,"10"1"2"-15,12-13-5 16,0 0-108-16,-1-33-4 16,19 1-7-16,4-14-9 15,10-12-7-15,0-7-1 16,3-6-2-16,-4 3 2 15,-4 5-2-15,-5 10 2 0,-6 11-3 16,-7 19 3-16,-9 23-4 16,11 14 2-16,-8 21-2 15,4 15-4-15,2 9-2 16,11 11-11-16,-5-7-9 16,15 8-38-16,-10-19-76 15,8-7-2-15,-13-24 0 16,-3-9-1-16</inkml:trace>
  <inkml:trace contextRef="#ctx0" brushRef="#br0" timeOffset="6623.6554">8244 4254 146 0,'-30'8'136'0,"9"-1"-2"16,21-7-10-16,20 8-91 15,2-10-109-15,23 7-47 16,7-5-2-16,0 2-7 15</inkml:trace>
  <inkml:trace contextRef="#ctx0" brushRef="#br0" timeOffset="7130.9014">8285 5021 146 0,'-6'30'139'16,"-7"-5"0"-16,1-3-2 0,-2-12-107 15,14-10-7-15,-14-8-2 16,15-13-11-16,2-15-4 16,6-10-4-16,-2-9 1 15,5-4 3-15,8-1-3 16,-3 7 4-16,7 11-7 15,1 15 7-15,-6 12-6 16,6 17 1-16,-3 9-1 16,-6 10-5-16,-3 6 5 0,-3 2-6 15,-7 0 6-15,-5-6-8 16,1-4 5-16,-7-6 0 16,8-13-1-1,0 0 0-15,0 0 0 0,0 0 0 16,18-3 1-16,-1 1 0 15,7 5 0-15,2 6 1 16,-3 5-1-16,-7 6 4 16,-3 5-2-16,-11 4 3 15,-11 1-2-15,-10 2 2 16,-10-2-1-16,-9-2 2 16,-7-8-3-16,1-4-6 0,5-3-10 15,4-15-24-15,35 2-79 16,-14-9-22-16,28-5-1 15,12-8-4-15</inkml:trace>
  <inkml:trace contextRef="#ctx0" brushRef="#br0" timeOffset="7396.5869">9327 4353 234 0,'0'0'156'16,"4"17"-3"-16,2 19 0 15,-10 6-122-15,11 17-19 16,-7 6 4 0,2 8-12-16,-3-1-5 0,0-9-11 15,1-7-2-15,-7-15-16 16,7-5-17-16,-13-27-58 15,13-9-46-15,-15-12 2 16,10-12 0-16</inkml:trace>
  <inkml:trace contextRef="#ctx0" brushRef="#br0" timeOffset="7600.8204">8911 4435 302 0,'0'0'152'0,"42"-20"-7"0,23 17-36 0,18-11-104 15,16 1-8-15,7 4-11 16,-2-8-29-16,5 18-43 31,-25-6-55-31,-12 7-3 0,-31 0-3 0,-16 5 13 16</inkml:trace>
  <inkml:trace contextRef="#ctx0" brushRef="#br0" timeOffset="10538.3839">11411 4541 218 0,'14'14'142'16,"-5"11"3"-16,-11 1-3 16,15 11-120-1,-16 2-6-15,6 6-4 0,-3-5-1 16,0-2-11-16,1-11 4 15,0-14-6-15,-1-13 3 16,9-22 1-16,-4-15-3 0,8-11 4 16,4-11-4-16,3-3 4 15,3-1-4-15,4 5 4 16,6 13-3-16,-2 19 2 16,-4 20-1-16,-2 19 1 15,-5 16-2-15,-8 13 2 16,-4 7 0-1,-3 2-4 1,-3-5 3-16,0-7-4 16,1-18 3-16,-3-21 0 0,14-5 1 15,2-23 0-15,6-9-1 16,3-8 4-16,2-1-4 16,-1 4 2-16,1 10 1 15,3 14-4-15,-8 16 1 16,4 14-1-16,-5 14-4 15,-6 11 1-15,1 5-6 16,-4-2-16-16,7 8-26 0,-12-19-64 16,11-3-28-1,0-13-2-15,5-7 5 16</inkml:trace>
  <inkml:trace contextRef="#ctx0" brushRef="#br0" timeOffset="10826.6577">12452 4487 213 0,'0'0'144'0,"-23"10"4"0,-15 9-5 16,4 17-105-16,-12 0-12 15,11 9-7 1,3-6-7-16,16-2-11 16,16-9 0-16,15-12-10 0,15-13-1 15,9-16-2-15,12-9-1 16,-1-8 4-16,0-3-1 15,-10 1 6-15,-10 4-2 16,-10 8 7-16,-20 20-2 16,17-1 1-16,-17 19-1 0,-1 7-14 15,8 10-13-15,-7-8-29 16,19 9-40-16,-7-13-39 16,12-5-1-16,-3-16-2 15</inkml:trace>
  <inkml:trace contextRef="#ctx0" brushRef="#br0" timeOffset="11154.7529">12751 4665 119 0,'0'0'133'0,"17"6"-1"16,-9 12 0-16,6 21-76 15,-9 2-24-15,12 11-10 16,-13-3-5-16,6 0-8 0,-7-13-2 16,3-6 1-16,-6-30-3 15,0 0 2-15,-6-14 1 16,6-27-2-16,0-15-3 15,6-10 2-15,2-9-2 16,6-2 2-16,8 4-1 16,10 8 3-16,0 16-4 15,6 17 1-15,-5 19 0 16,0 17 0-16,-8 16-3 16,-11 12 1-16,-9 11-5 15,-13 1-5-15,-10 2-1 16,-5-10-9-16,1-4-7 0,-11-19-23 15,20 2-29-15,-8-22-67 16,19-6 5-16,6-10 0 16,13-3 12-16</inkml:trace>
  <inkml:trace contextRef="#ctx0" brushRef="#br0" timeOffset="11428.0921">13440 4432 232 0,'37'-13'132'0,"-9"8"4"0,-28 5-46 15,20-5-62-15,-20 5-5 16,-20 12-7-16,20-12-7 16,-17 17-2-16,17-17-3 15,8 22-4-15,6-8 0 16,14 2 0-16,5 6 0 16,-1 2 2-16,-1 8 0 15,-10 3-2-15,-10 1 4 0,-12 1-3 16,-15-4 4-16,-10-4-10 15,-9-3-1-15,-4-13-16 16,4 0-22-16,-5-17-79 16,19-2-20-16,3-13 0 15,17-1-2-15</inkml:trace>
  <inkml:trace contextRef="#ctx0" brushRef="#br0" timeOffset="12193.4128">15714 3969 207 0,'4'20'136'0,"-9"5"4"15,-1 13-3-15,-10-8-94 16,9 12-13-16,-8-6-9 16,7-3-6-16,-3-10-8 15,11-23-1-15,-14 7-3 16,10-26-1-16,0-12 0 15,2-11-2-15,2-10 3 16,4-4 1-16,5-2-1 16,5 5 3-16,5 6-4 15,7 13 4-15,2 11-4 0,3 15 5 0,0 11-8 16,-4 10-3-16,-3 10 0 16,-10 3-3-16,-10 5 3 15,-6-2-4-15,-4-3 5 16,-4-5-4-16,-7-4 4 15,4-4 2-15,13-13 0 16,-20 13-1-16,20-13 0 16,15 11-2-16,7-3 1 15,6 7-2-15,5 3 1 16,-1 7 0-16,-1 2 0 0,-9 4 2 16,-7 0 0-16,-11-2 3 15,-17-4-2-15,-12-6 3 16,-10-5-2-16,-8-7 3 15,-1-2-3-15,-3-7-1 16,8 1-7-16,1-8-11 16,23 9-26-16,2-12-69 15,13 12-23-15,27-8-4 16,6 6 0-16</inkml:trace>
  <inkml:trace contextRef="#ctx0" brushRef="#br0" timeOffset="12644.5452">16319 4359 187 0,'-1'36'142'0,"9"13"1"0,-5 1 1 16,10 13-93-16,-6-9-21 15,8 7-4-15,-11-13-7 16,0-7-9-16,-5-13 2 16,-3-9-6-16,4-19-1 15,-15-11 0-15,2-17-7 16,3-17 3-16,3-17-3 16,3-13 1-16,8-7-1 15,6-4 1-15,10 6 0 16,7 6 1-1,10 15 4-15,8 16-3 0,3 21 1 16,2 19 0-16,-4 18-1 16,-2 11 0-16,-16 11-1 15,-9 5 0-15,-18 3-1 16,-15-2 1-16,-14-6-1 16,-8-5 1-16,-7-10-3 15,-1-11-4-15,2-5-7 16,2-13-17-16,22 7-47 0,-4-12-69 15,22 12 0-15,0-17-6 16,16 14 3-16</inkml:trace>
  <inkml:trace contextRef="#ctx0" brushRef="#br0" timeOffset="13208.6857">17485 4617 262 0,'0'0'148'0,"0"0"5"0,25-1-7 15,12 1-124-15,10-2-3 16,18 2-2-16,10-3-8 15,12 2-5-15,8-1-4 16,-5 1-1-16,-3 0-2 16,-7-2-4-16,-12 1-3 15,-15-2-6-15,-13 4-12 16,-19-12-26-16,-3 10-73 16,-18 2-20-16,7-24 5 0,-15 6-4 15</inkml:trace>
  <inkml:trace contextRef="#ctx0" brushRef="#br0" timeOffset="13496.6846">18163 4308 283 0,'-13'12'150'16,"13"-12"-5"-16,8 20-3 15,16-7-131-15,20 7-3 16,10 2 1-16,9 1-5 15,1 3-4-15,-6 0 0 16,-10 1 0-16,-12 1 3 0,-23-1-1 16,-23 1 3-16,-13-4-2 31,-9 4 4-31,-16-5 1 16,1-3-6-16,3 0-1 0,2-6-15 15,16 7-17-15,-6-16-93 16,26 8-22-16,6-13-10 15,0 0-2-15</inkml:trace>
  <inkml:trace contextRef="#ctx0" brushRef="#br0" timeOffset="14727.8175">19291 4242 127 0,'-14'17'128'0,"2"2"1"16,12-19-1-16,-10 25-51 16,10-25-50-16,0 0 1 0,19-21-10 15,0-3-9-15,1-12-1 16,2-9-4-16,-1-11 3 16,3-3 0-16,-6-2 2 15,0 5 3-15,-5 5-3 16,-3 12 4-16,3 16-4 15,-13 23-3-15,16 6-1 32,-4 20-5-32,-1 14-3 0,1 8-5 15,3 7-1-15,1-2-9 16,2 1-10-16,-7-17-16 16,9 6-34-16,-16-21-56 15,-1-6-2-15,-3-16 2 16,-20-9 1-16</inkml:trace>
  <inkml:trace contextRef="#ctx0" brushRef="#br0" timeOffset="14890.4365">19365 4108 144 0,'-11'14'125'0,"11"-14"1"16,14 13-3-16,9-16-52 0,4 2-84 15,11 7-35-15,-1-5-62 16,3-1-13-16,-3-3-2 15,0 2-4-15</inkml:trace>
  <inkml:trace contextRef="#ctx0" brushRef="#br0" timeOffset="15726.1088">20116 4552 258 0,'-2'31'141'16,"4"9"-3"-1,-2-3-1-15,9 5-120 16,-9-3 0-16,5 2-4 0,-4-13-1 16,3-4-8-16,-4-24 1 15,0 0 1-15,0 0-1 16,-8-24 0-16,6-10-4 15,-5-11 5-15,7-11-6 16,7-8 3-16,-1-5-3 16,7-2 2-16,9 4-2 15,6 7 1 1,5 11 1-16,2 12-3 16,8 12 1-16,-4 14 1 15,-5 15-2-15,-3 12 1 16,-14 9-1-16,-5 5 1 15,-12 2-1-15,-13-1 2 0,-5-2-1 16,-12-4 1-16,-1-7 0 16,-4-5 0-16,-1-5-2 15,5-7-1-15,4-1-4 16,1-4-10-16,14 8-18 16,-3-13-52-16,15 9-55 15,0 0-4-15,13 18-1 16,-13-18-4-16</inkml:trace>
  <inkml:trace contextRef="#ctx0" brushRef="#br0" timeOffset="20388.9587">14727 6923 164 0,'-2'13'139'0,"2"-13"2"0,0 0-2 16,15-10-102-16,-3-21-11 15,14-3 0-15,-3-21-9 16,8-7-10-16,3-10 0 15,-1-5-1-15,-6 2-7 16,-1 7 3-16,-8 9-2 0,-1 17 2 31,-8 21 7-31,-9 21-2 16,8 20 0-16,-4 22-4 0,2 13 7 16,2 8-6-16,1 11-2 15,7-4-6-15,3 1-19 16,-5-16-17-16,11 4-41 15,-8-21-66-15,-2-15 1 16,-15-23 0-16,0 0 3 16</inkml:trace>
  <inkml:trace contextRef="#ctx0" brushRef="#br0" timeOffset="20548.5972">14893 6763 170 0,'-23'7'137'0,"9"0"1"16,14-7-3-16,11 13-103 0,15-14-34 15,5-7-28-15,15 8-42 16,5-4-57-16,-6-3-6 16,-3 3 1-16,-6-4 25 15</inkml:trace>
  <inkml:trace contextRef="#ctx0" brushRef="#br0" timeOffset="21276.0577">15583 7103 209 0,'-7'51'143'0,"1"6"2"16,1 5-4-16,6 6-116 15,-2-4-8-15,6 2 4 32,-5-13-9-32,2-5-5 0,-2-13-2 15,2-9 2-15,-2-26-3 16,0 0 0 0,-4-29-1-16,5-23-4 15,6-22 1-15,0-21 2 0,12-17-3 16,-1-8 0-16,9-3 3 15,6 9-1-15,0 15 3 16,5 22 0-16,1 27 2 16,4 28-5-16,-10 28 2 15,0 20-1-15,-12 17 0 16,-10 9-1-16,-9 7-2 16,-13 0 6-16,-12-4-6 15,-7-12 2-15,-6-9-7 0,-11-17-3 16,9-6-14-16,-5-18-20 15,20 4-43-15,0-10-65 16,12-3 3-16,14 1-4 16,13-3 9-16</inkml:trace>
  <inkml:trace contextRef="#ctx0" brushRef="#br0" timeOffset="21465.6926">16314 6944 262 0,'21'-5'144'0,"10"-3"-8"16,6-2-8-16,10 9-164 16,-8-3-78-16,5 2-18 15,-9 2-9-15,-11 3 0 16</inkml:trace>
  <inkml:trace contextRef="#ctx0" brushRef="#br0" timeOffset="21628.0893">16358 7142 173 0,'-6'20'141'0,"6"-20"1"0,20 12-11 16,9-24-91-16,16-4-169 15,6 1-1-15,1-9-3 16,1 0-9-16</inkml:trace>
  <inkml:trace contextRef="#ctx0" brushRef="#br0" timeOffset="22131.9188">17542 6956 187 0,'-2'14'142'0,"2"-14"-3"16,0 16-4-16,-3-29-97 15,19 0-5-15,-10-21-6 16,16-7-12-16,-6-14-6 15,8-5-7-15,-2-4 1 16,-1 4-3-16,-1 5 2 16,-6 10-1-16,0 15 1 15,-14 30 0-15,22-3 1 0,-13 30 0 16,3 18-4-16,0 4-2 16,9 12-10-1,-7-6-9-15,16 7-32 0,-15-20-45 16,9-5-45-16,-4-14 1 15,-8-14 1-15</inkml:trace>
  <inkml:trace contextRef="#ctx0" brushRef="#br0" timeOffset="22272.6033">17671 6854 232 0,'0'0'129'0,"0"0"-2"16,24 1-62-16,4-8-97 0,12 0-78 15,5 7-5-15,0-6-11 16,-5 7-4-16</inkml:trace>
  <inkml:trace contextRef="#ctx0" brushRef="#br0" timeOffset="22854.0467">17629 7548 170 0,'-1'24'138'0,"0"-8"2"16,1 3-1-16,5 5-93 16,-9-6-25-16,3 2 1 15,-5-7-10-15,6-13-7 0,0 0-2 16,0 0-1-16,-10-29-2 16,19-6 0-16,3-7 2 15,5-7-3-15,6-1 4 16,3 2-3-16,5 6 2 15,-1 12-2-15,-1 13 2 16,-9 12-2-16,0 16 0 16,-7 6 0-16,-7 6-2 0,-3 6 2 15,-6 0-2 1,-1-2 1-16,-1-4-2 16,3-8 2-16,2-15-1 15,7 15 0-15,-7-15 0 0,26 2 1 16,-5 1-1-16,-5 1 1 15,7 6-1-15,-9 8 2 16,-4 2 0-16,-8 4 0 16,-7 5 0-16,-9 1 2 15,-5-4-2-15,-7 0 1 16,-5-4-6-16,0-8-7 16,3-1-20-16,-5-14-33 15,18-5-72-15,15 6-3 16,-13-29 0-16,22 6 1 15</inkml:trace>
  <inkml:trace contextRef="#ctx0" brushRef="#br0" timeOffset="23142.4882">18955 6789 251 0,'13'18'154'16,"-5"11"-3"-16,3 19-4 15,-9-3-116-15,2 18-22 16,-2 3-1-16,-2 2-6 0,-4-4-10 16,-3-11-7-16,1-2-11 15,-12-24-17-15,12 3-42 16,-11-20-60-16,2-17-1 15,0-13 5-15,-1-16 3 16</inkml:trace>
  <inkml:trace contextRef="#ctx0" brushRef="#br0" timeOffset="23283.1152">18721 6884 276 0,'0'0'147'0,"16"-9"-2"16,21 6-4-16,15-7-137 15,21-4-11-15,12 2-30 0,-5-17-56 16,7 8-49-16,-5-5-3 16,-12 3 0-16</inkml:trace>
  <inkml:trace contextRef="#ctx0" brushRef="#br0" timeOffset="23861.8194">19857 6588 211 0,'-14'22'143'16,"2"-2"-3"-16,2-4 0 15,5-3-118-15,5-13-8 16,0 0 2-16,0 0-6 16,-3-32-7-16,5-4 1 15,4-13 3-15,3-9-11 16,3-2 4-16,2-1-3 16,6 5 3-16,4 8-3 15,2 12 4-15,4 12-5 16,-4 18 1-16,-5 9 5 0,-2 12-2 15,-6 7 5-15,-9 3-5 16,-6 1 5-16,-10-2-6 16,-4-2 5-16,-2-5-4 15,0-4 4-15,2-9-4 16,16-4-2-16,-19-1 0 16,19 1 0-16,19-1 1 15,0 3-2-15,5 6 0 16,5 5-1-16,-5 3 2 15,2 5-2-15,-10 2 2 16,-10 3 0-16,-8 0 1 16,-12-4 2-16,-8-2-1 0,-6-4 1 15,-4-3 0-15,2-4-2 16,1-7-5-16,9 1-13 16,1-7-24-1,19 4-64-15,0 0-29 16,16 13-4-16,1-7 0 0</inkml:trace>
  <inkml:trace contextRef="#ctx0" brushRef="#br0" timeOffset="24296.2148">20474 7002 292 0,'-10'46'150'16,"7"6"2"-16,1-13-34 16,3 9-104-16,0-5 1 15,11-2-3-15,-11-13-8 16,4-6-2-16,-5-22-1 16,0 0 0-16,0 0 0 15,-4-33 0-15,3-16-5 0,1-18-2 16,4-15 2-16,6-10-1 15,7-3 3-15,4 4 0 16,8 10 4-16,6 12-2 16,4 18 7-16,5 25 1 15,-3 18-1-15,4 21 1 16,-10 11-4-16,-6 14 0 16,-10 5-2-16,-13 4 1 15,-20 4-2-15,-11-5 0 16,-11-4 0-16,-10-7 0 15,1-9-3-15,-6-13-7 16,11-6-17-16,-5-20-50 16,16 4-75-16,3-8-4 0,12-1-1 15,1 0-4-15</inkml:trace>
  <inkml:trace contextRef="#ctx0" brushRef="#br0" timeOffset="25379.9766">2371 10368 79 0,'-26'3'129'0,"4"-10"-2"16,8-5-4-1,14 12-90-15,-4-25-22 16,23 14 6-16,6 4-3 15,10 9-10-15,3 3-1 0,2 13-4 16,-8 5 7-16,-2 7-4 16,-13 5 5-16,-12-1-2 15,-9-3 0-15,-9-4 2 16,-9-4-2-16,1-6 1 16,-1-4-1-16,7-4-3 15,15-9 0-15,0 0-1 16,5 16 1-16,14-6 0 15,10 6 0-15,1 4 1 0,5 8 1 16,-5 3 2 0,-8 5 1-16,-12 5 0 15,-12-4 0-15,-9 2 1 0,-12-6-3 16,-11-1 1-16,-2-7-5 16,-6-7-4-16,9-2-12 15,-1-11-20-15,13 2-42 16,5-16-62-16,13-4 1 15,6-10-5-15,10-6 42 16</inkml:trace>
  <inkml:trace contextRef="#ctx0" brushRef="#br0" timeOffset="25685.1289">2699 10024 237 0,'68'20'144'16,"14"17"0"0,1 5-52-16,0 27-76 15,-5 15 2-15,-5 14-2 16,-27 7-7-16,-16 11-3 0,-26-1-1 15,-12 2 1-15,-20-9-3 16,-7-7 2-16,-9-10-8 16,1-17-6-16,6-11-20 15,1-25-41-15,16-8-72 0,20-30-2 16,-11 13-4-16,17-26 1 16</inkml:trace>
  <inkml:trace contextRef="#ctx0" brushRef="#br0" timeOffset="26164.5584">4533 10446 230 0,'14'49'154'16,"6"21"-3"-16,-13 2-2 31,6 7-130-31,-11 8-12 15,4-2 0-15,-1-9-22 16,-7-21-28-16,12-2-72 16,-14-25-27-16,2-15-4 0,-11-20-4 15</inkml:trace>
  <inkml:trace contextRef="#ctx0" brushRef="#br0" timeOffset="26314.6739">4159 10503 181 0,'17'-21'143'16,"20"11"-4"-16,15-9 0 0,24-2-122 16,8-2-18-16,13-6-26 15,9 6-78-15,-5-2-29 16,-15 7-1 0,-16 5-3-16</inkml:trace>
  <inkml:trace contextRef="#ctx0" brushRef="#br0" timeOffset="26587.8421">5026 10749 180 0,'18'61'142'0,"1"-1"0"16,-4-2 2-16,-11-7-114 15,5-2-4-15,-7-18-5 16,4-6-8-16,-6-25-8 15,0 0-1-15,6-20-3 16,1-21-3-16,1-12-1 0,6-10-2 16,6-4-2-16,-1-1-6 15,7 14-6-15,-4 2-14 16,11 26-21-16,-13 5-43 16,15 20-41-16,-6 14 0 15,1 9 3-15</inkml:trace>
  <inkml:trace contextRef="#ctx0" brushRef="#br0" timeOffset="26877.6702">5642 10712 62 0,'17'-15'131'15,"-17"15"5"-15,6-18 4 16,-6 18-64-16,-30 23-27 0,12 14 3 16,-18-2-15-16,6 15-11 15,-4 1-7-15,11 4-5 16,5-8-6-16,11-6-6 15,16-15-7-15,7-13-3 16,15-12-6-16,1-15-2 16,7-7-1-16,-2-10 0 15,0 2 3-15,-9-3 3 0,-4 10 4 16,-11 8 3-16,-13 14 4 16,15 9 0-1,-14 12-7-15,-2 1-19 16,14 15-39-16,-10-8-71 0,12-6 2 15,4-8-3-15,-1-11 4 16</inkml:trace>
  <inkml:trace contextRef="#ctx0" brushRef="#br0" timeOffset="27163.8689">6011 10853 258 0,'5'25'148'16,"0"8"0"-16,-4-1-5 0,3-1-130 15,4-5-6 1,-2-5-1-16,-6-21-8 16,16 5-3-16,-10-22 0 15,4-12-1-15,-3-7 3 0,4-7 0 16,3-2 4-16,8 6 4 16,0 4 3-16,5 14 0 15,3 15 1-15,0 15 0 16,-3 11-7-16,-6 9-5 15,4 10-16-15,-16-9-33 16,9 9-86 0,-9-9-11-16,-2-7 2 15,-7-23-3-15</inkml:trace>
  <inkml:trace contextRef="#ctx0" brushRef="#br0" timeOffset="27587.4093">6796 10637 259 0,'-13'-9'146'0,"-14"3"0"16,2 14-40-16,-10-8-72 0,12 14-6 15,-3 2-11-15,9 7-9 16,5 6-6-16,12 4 0 31,12 3-3-31,11-1 1 0,3 2-2 16,5 1 1-16,2-4-1 15,-7-1 2-15,-9-4-2 16,-8 0 0-16,-14-4-3 16,-10-8-2-16,-5-4-5 15,-16-10-5-15,8-2-12 16,-10-17-22-16,17 8-42 16,6-15-50-16,12-5 5 15,11 2-2-15</inkml:trace>
  <inkml:trace contextRef="#ctx0" brushRef="#br0" timeOffset="27816.3819">7374 10403 225 0,'21'-48'154'0,"-16"11"-3"16,-16 18 1-16,-11 16-110 0,-5 31-21 15,-3 18 3 1,-1 20-12-16,4 14-6 15,5 9-4-15,9 2-4 16,6-3-6-16,10-6-9 0,5-18-13 16,5-4-26-16,-13-31-28 15,11-6-44-15,-11-23-21 16,0 0 5-16,-23-19 2 16</inkml:trace>
  <inkml:trace contextRef="#ctx0" brushRef="#br0" timeOffset="28297.6272">7122 10850 173 0,'1'-16'128'16,"8"3"3"-16,16-1-37 0,14 15-46 16,0-8-8-16,18 7-10 15,2-4-10-15,-2 5-7 16,-5-2 1-16,-7 7-1 16,-14-1 1-16,-10 11 0 15,-18 0-1-15,-10 7-1 16,-10 2-2-16,2 2 0 15,-1-1-5-15,6-3-2 0,10-3-8 16,0-20-2-16,37 18-5 16,-9-23-5-16,8 0 0 15,-4-11-1 1,3 0 1-16,-11-7 4 0,-11 0 8 16,-13 0 5-16,-13 1 6 15,-8 6 4-15,-1 0 3 16,1 5-1-16,6 2 1 15,15 9-2-15,0 0-3 16,19 9-4-16,14-1-2 16,7 5 0-16,1 3 0 15,6 2 1-15,-8 2-2 16,-10-3 2-16,-6 0 1 0,-11-1 0 16,-12-16 0-1,-8 18 0-15,8-18-1 0,-17-11 0 16,11-6-6-16,6-12-5 15,10-2-7-15,2-11-11 16,23 11-34-16,-13-12-67 16,19 10-21-16,-7 1-1 15,4 9 4-15</inkml:trace>
  <inkml:trace contextRef="#ctx0" brushRef="#br0" timeOffset="28707.0112">8278 10709 218 0,'13'36'150'15,"2"6"2"-15,-4-2-1 16,4 8-93-16,-11-14-28 16,8 2-3-16,-8-11-13 15,1-8-5-15,-5-17-6 16,0 0-4-16,14-10-4 16,-9-17-2-16,7-11-1 15,2-11-1-15,8-3 2 16,3-1 0-16,2 5 4 15,2 6 0-15,1 12 6 0,0 17 1 16,-4 15 2-16,-8 13 1 16,-7 11-1-16,-1 8 0 15,-7 0-3-15,5-1 2 16,-5-7-4-16,-1-10-1 16,-2-16-2-16,22-3 0 15,2-12-1-15,-3-10 0 16,10-2 1-16,-5-1 0 15,4 7 2-15,-2 6 2 16,-2 14-1-16,-5 9 0 16,-2 11-6-16,-2 4-13 0,-1 12-49 15,-7-6-82-15,-1-3-1 16,2-10-4-16,-10-16-1 16</inkml:trace>
  <inkml:trace contextRef="#ctx0" brushRef="#br0" timeOffset="29217.2376">10166 10866 250 0,'-26'-1'153'0,"-7"18"0"16,2 10 0-16,-12 4-106 0,8 15-21 15,8-3-2-15,15 3-13 16,12-8-6-16,20-11-5 16,22-11-1-16,13-17-5 15,10-14 1-15,-1-14 2 16,-1-10-3-16,-10-10 0 15,-14-3-1-15,-24-4 2 16,-18 9-3-16,-22 6 4 0,-15 11-5 16,-10 8-6-16,1 16-9 15,-2 2-19 1,22 19-28-16,6-2-69 16,30 1-2-16,13-4-1 0,19-4 5 15</inkml:trace>
  <inkml:trace contextRef="#ctx0" brushRef="#br0" timeOffset="29554.327">10519 10935 280 0,'19'51'146'16,"-3"8"3"-16,-11 2-2 15,7 4-113-15,-10-11-17 16,9 1-3-16,-3-13-7 16,-3-10-7-16,1-15 0 0,-6-17-3 15,0 0 0-15,-8-32-4 16,3-18 0-16,-5-21-1 15,7-17 0-15,2-13-1 0,10-1 2 16,10 2 2-16,9 12 4 16,4 16 3-16,7 26 1 15,1 27 2 1,-6 28-1-16,0 22 3 0,-18 16-2 16,-10 10-1-16,-19 4-2 15,-9 0-1-15,-14-7-5 16,-6-12-3-16,-2-6-9 15,0-18-12-15,13-5-24 16,-2-22-32-16,27-4-57 16,11-7-2-1,12-5 4-15,16-1 0 16</inkml:trace>
  <inkml:trace contextRef="#ctx0" brushRef="#br0" timeOffset="30230.6202">10893 10869 166 0,'17'13'129'15,"-3"-4"2"-15,5-5 0 0,18-5-80 32,-3-17-28-32,8-2-4 15,5-12-10-15,-1-5-8 16,-9-4 0-16,-6 0-1 0,-12 3 4 16,-19 12 4-1,-24 12 2-15,-6 17 2 16,-13 12 0-16,2 19 3 15,-1 7-4-15,9 13-5 0,16 2-15 16,6-8-23-16,32 1-41 16,-1-19-53-16,16-11-14 15,4-15-4-15,3-14 6 16,0-16 62-16,-3 0 76 16,-10-3 0-16,-9-3 30 15,1 12 86-15,-10 7 22 16,2 15 4-16,-14-2-1 15,23 42-55-15,-16-16-34 0,7 14-17 16,-5-7-14 0,7 0-7-16,-5-8-6 15,1-9-4-15,-12-16-2 0,29-7-3 16,-13-17-4-16,5-12-7 16,9-5-6-16,1-13-9 15,12 7-6-15,-1-11-9 16,16 20-6-16,-9-6-5 0,12 23-1 15,-10-3 5-15,6 21 12 16,-13 0 17-16,-5 10 22 16,-10 8 17-16,-29-15 15 15,18 34 11-15,-35-16 8 16,-2 16 4-16,-23-8-5 16,8 15-9-16,-8-11-14 15,8 7-10-15,7-3-9 16,10-6-11-16,19-3-13 15,11-13-6-15,16-1-7 16,1-15-1-16,11 2 2 16,-7-8 9-16,2 0 6 15,-10 0 9-15,-13 3 9 0,-13 7 6 16,0 0 4-16,13 14-3 16,-13 1-14-16,-1-2-30 15,10 8-55-15,5-8-52 16,6-7 5-16,6-6-4 15</inkml:trace>
  <inkml:trace contextRef="#ctx0" brushRef="#br0" timeOffset="30412.0204">12415 10516 342 0,'14'-5'151'0,"-6"27"0"15,-4 27-41-15,-7 10-87 0,-1 12-16 16,0 8-22-16,-8-10-23 15,9 9-48-15,-9-16-59 16,4-13-7-16,-6-21 0 16,2-14 7-16</inkml:trace>
  <inkml:trace contextRef="#ctx0" brushRef="#br0" timeOffset="30926.833">12342 10827 144 0,'19'-39'129'0,"6"13"-1"15,9 6 1-15,-6 7-73 16,16 20-23-16,-7 0-10 16,2 11-10-16,-11 5-5 15,-4 4 1-15,-11 1 2 16,-7 2 4-16,-14-4 1 16,-5 1 0-16,0-6-1 15,0 0 1-15,0-8-7 0,13-13-3 16,4 15-9-16,16-18-7 15,10 0-6-15,0-9-4 16,9 2-1-16,-6-7-1 16,-3 1 3-16,-8-6 3 15,-9 1 8-15,-11-1 5 16,-12 2 6-16,1 1 3 16,-4 0 3-16,3 5-1 15,10 14 0-15,-4-13-1 16,4 13-5-16,33 6 0 0,-2 4-2 0,5 4 2 15,8 4 1 1,2 3 2-16,-2 1 3 0,-1 2 3 16,-6-2 1-16,-7 3 3 15,-6-8 0-15,-2 0 0 16,-22-17-1-16,18 16-3 16,-18-16-2-16,24-13-2 15,-11-6-2-15,13-8-3 16,7-8-1-16,6-4-2 15,10 2-1-15,3-2-1 0,1 7-5 16,-5 2-14-16,6 20-36 16,-18 0-92-16,-4 11 0 15,-13 6-3-15,-19-7-1 16</inkml:trace>
  <inkml:trace contextRef="#ctx0" brushRef="#br0" timeOffset="31703.5661">8602 12973 261 0,'0'0'150'0,"0"0"1"16,15 24-3-16,-17 20-109 0,4 19-12 15,-2 11-4-15,2 15-4 16,-2 0-13-16,0 0-6 16,-1-7-7-16,-2-17-9 15,2-10-12-15,-11-24-28 16,16 0-60-16,-4-31-35 16,-15-5 2-16,0-27-2 15</inkml:trace>
  <inkml:trace contextRef="#ctx0" brushRef="#br0" timeOffset="31908.6501">8023 13030 237 0,'-13'8'143'16,"13"-8"3"-16,16 11-4 15,20-17-100-15,34 4-15 0,24-13-4 16,19-1-9-16,14-4-14 15,9-3-14-15,6 7-23 16,-24-7-68-16,-6 16-41 16,-28 4 0-16,-20 12-4 15</inkml:trace>
  <inkml:trace contextRef="#ctx0" brushRef="#br0" timeOffset="32734.941">10203 13268 115 0,'-10'-17'123'16,"10"17"3"-16,-23-4-11 16,6 2-50-16,4 21-6 15,-15-2-9-15,6 20-12 16,-6 0-14-16,3 14-4 0,3-2-9 16,10 0-6-1,11-9-3-15,13-7-4 16,14-14 0-16,10-15-4 0,11-15 2 15,1-15-1-15,2-12 0 16,-9-8 2-16,-10-3-2 16,-19-3 2-16,-15 7-3 15,-13 9 2-15,-12 15-4 16,-10 6-6-16,2 18-12 0,-4 0-23 16,21 20-68-16,4-4-15 15,19 4 2-15,9-6-4 16</inkml:trace>
  <inkml:trace contextRef="#ctx0" brushRef="#br0" timeOffset="33146.6035">10607 13460 273 0,'-3'47'142'16,"3"13"-1"-16,-9-4-4 15,12 9-116-15,-4-5-6 16,7-4-3-16,-3-19-7 16,3-11-3-16,-6-26-2 15,0 0 1-15,8-20-2 0,-8-20-1 16,-1-17 0-16,1-9 2 16,4-6-1-16,5-3 0 15,2 6 1 1,10 7 0-16,8 14-1 0,-1 15 3 15,1 20-2-15,1 19 2 16,-9 14-2-16,-11 11 3 16,-10 11-2-16,-13 4-2 15,-13 1 2-15,-10-7-3 16,-3-5 0-16,-3-11-5 16,3-6-3-16,2-13-9 15,17-5-10-15,4-18-21 0,29 5-33 16,0-12-52-16,22 3 2 15,-2-5 0-15,14 5 7 16</inkml:trace>
  <inkml:trace contextRef="#ctx0" brushRef="#br0" timeOffset="33365.5075">10902 13453 188 0,'25'0'129'0,"-1"-11"-3"16,11-4 4-16,-4-14-91 15,15 0-10-15,-5-11-8 16,2-2-13-16,-9 0-3 15,-11 5-2-15,-14 9 4 16,-9 28-1-16,-32-8 3 16,-2 27 1-16,-10 11-1 0,1 13 2 15,3 8-8-15,15-1-3 16,12 4-20 0,20-20-30-16,23 2-42 15,7-24-49-15,17-8 5 0,-1-18-3 16</inkml:trace>
  <inkml:trace contextRef="#ctx0" brushRef="#br0" timeOffset="33553.8527">11380 13388 200 0,'0'0'128'0,"13"32"5"15,-13-5-1-15,13 14-83 16,-12-11-19-16,9 3-7 16,-6-11-5-16,5-6-8 0,-9-16 0 15,25-12-3-15,-11-14-1 16,3-8-2-16,7-7-8 15,-1-3-8-15,8 9-23 16,-1-8-39-16,8 21-63 16,-5 2-4-16,9 15 0 15,-6 3 0-15</inkml:trace>
  <inkml:trace contextRef="#ctx0" brushRef="#br0" timeOffset="33821.2353">11925 13326 178 0,'0'0'137'16,"-21"10"6"-16,-11 2-2 16,3 20-45-16,-15-9-68 0,13 13-1 15,5-2-14-15,13 0-13 16,13-4-6-16,13-11-10 16,16-8-2-16,8-14-2 15,11-5 1-15,-4-15 1 16,4-3 8-16,-9-3 8 15,-5 3 6-15,-8 7 8 16,-13 7 2-16,-13 12 0 0,12 9-2 16,-8 8-6-1,-2 6-13-15,5-4-22 16,11 10-32-16,-18-29-50 16,38 13-21-16,-11-22-4 0,5-8 4 15</inkml:trace>
  <inkml:trace contextRef="#ctx0" brushRef="#br0" timeOffset="34015.4866">12361 13163 150 0,'16'-59'132'16,"-8"6"3"-16,2 27-10 16,-16 10-48-16,12 37-14 15,-19 14-19-15,11 26-14 16,-8 9-15-16,5 8-5 16,3 2-9-16,2-8-10 15,10-7-15-15,-7-21-33 16,21-5-81-16,-11-21-6 15,11-7-2-15,-10-19-3 0</inkml:trace>
  <inkml:trace contextRef="#ctx0" brushRef="#br0" timeOffset="34344.7047">12265 13395 249 0,'-13'0'140'0,"13"0"-3"15,20-8 1-15,10-4-107 16,23 4-15-16,10-7-7 16,10-2-13-16,6 0-7 15,-3-7-3-15,-6 3 1 16,-16-7-3-16,-7 7 4 0,-12-2 4 16,-10 1 9-16,-12 6 7 15,-13 0 5-15,0 16 4 16,-18-10 1-16,1 25 4 15,-11 5-2-15,5 14-2 16,-5 5-4-16,3 10-3 16,8 2-6-16,5 2-3 15,12-2-8-15,12-12-13 16,13-6-16-16,2-23-35 16,21-1-68-16,-5-18-9 15,5-2 5-15,-1-17-3 16</inkml:trace>
  <inkml:trace contextRef="#ctx0" brushRef="#br0" timeOffset="34588.8208">13238 13221 240 0,'-31'-9'146'0,"7"16"0"16,-8-5-4-16,7 17-71 15,3-11-59-15,12 5-3 16,10-13-10-16,11 23-7 15,18-10-2-15,5 2 0 16,7 1 1-16,2 1 2 16,-4 2 1-16,-9 2 5 15,-8 4 2-15,-14 1 2 16,-16 1-4-16,-18-2-9 16,-5 5-20-16,-21-10-86 15,9 2-21-15,-5-9-1 0,5-6-4 16</inkml:trace>
  <inkml:trace contextRef="#ctx0" brushRef="#br0" timeOffset="35282.1222">14939 13372 197 0,'-24'-14'146'0,"-15"4"-4"16,-3 16 1-16,-9 2-63 16,-1 18-57-16,1 7-4 15,11 9-7-15,9 3-5 16,11-5-6-16,19-4-1 15,13-11-2-15,16-13-1 0,11-18-5 16,7-13 3-16,4-11 1 16,-3-9-2-16,-3-3 3 15,-5 2 1-15,-8 5 3 16,-10 12-1-16,-4 14 5 16,-17 9-2-16,14 23 3 0,-11 8-1 15,1 5-2 1,-3 3 0-16,7-3-2 15,1-8 0-15,4-10-2 16,1-15 0-16,6-11-2 0,-1-12 3 16,2-9 0-16,1-5-1 15,0-1 1-15,-2 5 0 16,2 10 3-16,-3 11-1 16,-2 13 0-16,0 15 0 15,-4 11-1-15,0 6-1 16,-4 3-5-16,4 0-8 15,-5-13-18-15,15 3-51 16,-10-23-57-16,9-9-6 16,-5-19-2-16,8-6 4 15</inkml:trace>
  <inkml:trace contextRef="#ctx0" brushRef="#br0" timeOffset="39849.6748">16723 13294 222 0,'15'21'139'0,"-9"5"-2"0,5 20 2 16,-13-3-99-16,107 22-30 31,-113-6-9-31,8-3-11 16,-2-8-4-16,-2-13-6 15,4-15 2-15,0-20-5 16,-6-15 0-16,-94-34 13 15,103-16 5-15,1-20 1 16,8-10-2-16,-1-7 1 0,6 5 0 16,3 6 0-1,0 18 0-15,4 19 1 16,2 25 3-16,0 26 0 0,-3 26 2 16,-5 18 2-16,-5 14-1 15,-6 8 3-15,-10 5-2 16,-8-3 4-16,-9-6-4 15,-6-7 3-15,-10-12-4 16,-3-11 0-16,-3-14-4 16,-1-10-3-16,8-5-7 15,-1-10-19-15,18 7-33 16,-3-9-63-16,21 12 16 16,10-24-15-1,12 14 42-15,6 2 84 16</inkml:trace>
  <inkml:trace contextRef="#ctx0" brushRef="#br0" timeOffset="40555.0103">16327 12997 152 0,'0'0'125'0,"-25"18"0"0,25-18 0 15,-15-8-88-15,15 8-11 16,5-34-1 0,6 3-10-16,2-10-9 15,3-6 0-15,-2-3-5 0,-1 1 3 16,-5 6-4-16,-3 5 6 16,0 15-3-16,-5 23 5 15,0 0-2-15,4 29-4 16,3 8 5-16,5 8-4 15,6 3-1-15,0 4-7 16,9-3-4-16,-3-10-17 16,8-3-19-16,-15-19-34 0,2-3-51 15,-6-11-1-15,-13-3 1 16,7-16 2 0</inkml:trace>
  <inkml:trace contextRef="#ctx0" brushRef="#br0" timeOffset="40711.3005">16296 12918 155 0,'0'0'123'15,"0"0"-3"-15,18-3-2 16,7 0-100-16,15 2-43 16,5-2-77-16,2 1-14 15,6-1-8-15,-6-1-5 0</inkml:trace>
  <inkml:trace contextRef="#ctx0" brushRef="#br0" timeOffset="42609.4027">17350 13554 214 0,'1'26'130'0,"-3"2"-3"16,2 11-1-16,-7-1-101 15,9 10-14-15,-2-2 2 0,5-2-11 16,-1-6-7-16,-2-7-10 16,10-2-24-16,-12-29-54 15,12 14-32 1,-12-14-3-16,14-26-2 0</inkml:trace>
  <inkml:trace contextRef="#ctx0" brushRef="#br0" timeOffset="44393.0977">18781 13053 243 0,'0'0'139'16,"-4"35"-4"-16,-1 17-1 16,-8 7-111-1,13 15-5-15,4 7-11 0,5-1-17 16,6 3-20-16,-4-21-29 15,11-3-72-15,-20-16-4 16,2-10 1-16,-10-18 0 16</inkml:trace>
  <inkml:trace contextRef="#ctx0" brushRef="#br0" timeOffset="44715.3449">18576 13432 182 0,'2'-22'123'16,"23"7"-6"-16,15 7 2 15,15 2-102 1,10 9-5-16,6 3 2 16,6 8-6-16,-7 2-1 0,-6 7 2 15,-18 6 1-15,-13 6 1 16,-19-2 2-16,-5 4 0 16,-11-6 1-16,0 0-1 15,-3-6-2-15,13-6-6 16,5-12-1-16,11-7-2 15,9-10-3-15,11-9 0 16,-1-7-2-16,4-3 1 0,-7-1-1 16,-13-2 1-1,-11 5-3-15,-15 1 0 16,-7 8-9-16,-20 2-23 16,5 9-84-16,-9 0-9 0,3 1 0 15,2 1-5-15</inkml:trace>
  <inkml:trace contextRef="#ctx0" brushRef="#br0" timeOffset="45611.5331">20735 13212 143 0,'-15'-10'124'0,"-11"10"5"16,-8 4 0-16,-4 21-71 16,-7-6-17-16,6 18-4 15,-5-1-13-15,18 12-11 31,7 1-7-31,18-3-10 0,15-3-6 16,15-15-16-16,24-2-16 16,6-23-18-16,12-3-19 15,-6-22-25-15,5-4 7 16,-18-19 33-16,-3 6 26 16,-20-5 30-16,-11 2 27 15,-10 16 24-15,-20 4 26 16,12 22 25-16,-27 7-2 0,14 21-26 15,-6 1-22-15,13 13-13 16,0-3-11-16,11 1-10 16,0-10 0-16,6-8-2 15,-11-22-4-15,26 7 0 0,-15-21 0 16,2-11-3-16,0-10-1 16,0-5 4-16,3-3-4 15,2 1 0 1,1 6 2-16,5 7-2 0,1 9-1 15,-1 8-3-15,1 12-2 16,-6 5-4-16,3 9-1 16,-6 0-1-16,5 5 2 15,-4-4-1-15,5 2 1 16,2-5 4-16,5-4 2 16,2-5 5-16,3-4 2 15,-3-7 0-15,2-5 2 16,-6-4 2-16,-10-5 2 0,-6 2 1 15,-7 0 1-15,-4 20-2 16,-19-17 2-16,-5 23-1 16,-4 8-2-16,-1 12-1 15,-2 4-3-15,8 6-5 16,10 5-9-16,8-10-15 16,23 8-29-16,4-20-47 15,23-3-30-15,10-12-3 0,5-7 3 16</inkml:trace>
  <inkml:trace contextRef="#ctx0" brushRef="#br0" timeOffset="45880.0866">21904 13294 143 0,'4'-18'127'16,"-4"18"2"-16,-30-10 3 16,-4 14-66-16,0 20-26 15,-11-2-1-15,11 14-13 16,3-4-11-16,10 1-3 15,11-5-10-15,15-11-2 16,8-9-5-16,15-9 0 0,9-6-3 16,0-5 1-16,0-1 1 0,-6 0 1 15,-1 8 4-15,-8 6 1 16,-9 11 2-16,0 8 1 16,-3 4-3-16,-4 4-12 15,6 2-10-15,0-14-30 16,21 0-61-16,-5-18-19 15,5-8 2-15,0-17-2 16</inkml:trace>
  <inkml:trace contextRef="#ctx0" brushRef="#br0" timeOffset="46043.5428">22267 12980 243 0,'0'-36'133'15,"0"36"0"-15,-5 16-1 0,8 33-98 16,-10 14-15-16,5 14-10 15,-2 6-19-15,-3-6-17 16,14 2-30-16,-12-20-71 16,7-12-4-16,-2-23-3 15,0-24 5-15</inkml:trace>
  <inkml:trace contextRef="#ctx0" brushRef="#br0" timeOffset="46290.4243">22235 13369 225 0,'0'0'127'0,"0"0"-4"15,4 18 2 1,13-5-102-16,13 1-13 16,10-9-4-16,10-8-7 15,4-12-2-15,-2-8 0 16,-4-10 3-16,-8-3 1 16,-13-3 7-16,-9 9 3 0,-18 7 5 15,0 23 0-15,-35 1 1 16,11 24-1-16,-5 11-5 15,3 11-4-15,10 9-16 16,5-4-27-16,21 3-80 16,3-13-21-16,13-9-4 15,4-15-2-15</inkml:trace>
  <inkml:trace contextRef="#ctx0" brushRef="#br0" timeOffset="47475.1745">23627 12958 128 0,'-20'23'124'15,"2"-1"3"-15,6-6-2 16,12-16-48-16,0 0-54 16,2-15 0-16,17-6-5 15,-1-18-9-15,7-7-4 16,-2-11-6-16,3 1 3 15,-6-2-2-15,-2 6 5 16,-8 12-4-16,-3 14 6 0,-7 26-6 16,0 0 9-16,1 29 1 15,2 11-11-15,3 11-5 16,2-1-18-16,12 8-26 16,-7-13-77-16,10-6-2 15,-2-13-7-15,-3-15 1 16</inkml:trace>
  <inkml:trace contextRef="#ctx0" brushRef="#br0" timeOffset="47624.2146">23707 12847 260 0,'-14'6'117'0,"14"-6"0"15,4 20-52-15,17-11-88 0,7-8-53 16,14-2-35-16,7-2-4 15,4-6-4-15</inkml:trace>
  <inkml:trace contextRef="#ctx0" brushRef="#br0" timeOffset="47984.2639">24253 13110 239 0,'0'70'130'0,"-7"-5"2"16,5-5-5-16,-9-16-105 15,10-6 1-15,-8-19-6 16,9-19-8-16,-8-13-3 0,3-22-3 16,1-17-1-16,4-16-1 15,0-11 1-15,0-9-6 16,6 1 1-16,10 5 4 16,2 13-1-16,9 15 2 15,9 20-2-15,2 22 6 16,3 17-2-16,-4 16 3 15,-7 11 1-15,-8 10-6 0,-14 4 4 16,-10 2-5 0,-14-4 5-16,-11-5-10 15,-8-8-1-15,-6-11-4 16,4-6-8-16,-4-14-19 16,19 3-36-16,-2-13-60 0,24 10-4 15,-12-19 2-15,12 19-2 16</inkml:trace>
  <inkml:trace contextRef="#ctx0" brushRef="#br0" timeOffset="48350.9928">24618 13375 243 0,'0'0'131'0,"0"0"2"16,24 6-5-16,0-9-108 16,-5-1-4-16,10 5-1 15,-6 4-8-15,-4 6 0 0,-4 5-1 16,-9 7 1-16,-12 9 1 16,-9 4 0-16,-5 1 0 15,-6 2 0-15,-3-3 1 16,1-1-2-16,6-6-1 15,6-3-3-15,11-9-1 16,10-2 0-16,9-7-2 16,6 0-4-16,10-6-5 15,-2-3-7-15,9 5-12 16,-15-12-47-16,10 9-63 16,-11-4-2-16,0 6-3 15,-21-3 1 1</inkml:trace>
  <inkml:trace contextRef="#ctx0" brushRef="#br0" timeOffset="51127.2979">10190 15646 96 0,'-15'19'119'0,"15"-19"-1"0,-5-13-1 16,10-10-83 0,8 1-9-16,1-14 1 15,8-3-11-15,-1-11-7 0,1-1-5 16,-3 1 4-16,1 2 4 15,-6 8-1-15,0 11 1 16,-12 9 3-16,-2 20 0 16,11 16 0-16,-8 17 1 15,5 9-4-15,-2 11-6 16,7 3-4-16,4 3-4 16,1 1-12-16,-1-16-15 0,8 1-23 15,-15-23-43-15,3-2-34 16,-13-20 0-16,0 0 2 15</inkml:trace>
  <inkml:trace contextRef="#ctx0" brushRef="#br0" timeOffset="51260.9919">10246 15570 137 0,'-27'-3'124'16,"11"13"0"-16,16-10-1 16,8 20-73-1,13-10-30-15,18 0-11 16,11 3-35-16,-3-10-58 15,10 3-38-15,-6-7-2 16,1 1 0-16</inkml:trace>
  <inkml:trace contextRef="#ctx0" brushRef="#br0" timeOffset="51647.4454">10797 15755 133 0,'18'43'128'16,"3"0"3"-16,-6 8-4 15,-2-11-76-15,1 9-23 0,-12-10 6 16,8-1-18-16,-11-11-2 16,-2-11-10-16,3-16 3 15,0 0 6-15,-18-25-16 16,14-9 7-16,2-14-9 16,-5-13 5-16,5-9-5 15,4-4 6-15,6 1-5 16,5 3-3-16,2 13 11 15,10 13-2-15,9 17 3 0,0 18-1 16,2 19-2 0,0 13 2-16,-7 12-4 15,-6 5 3-15,-18 5-4 16,-10-3 1-16,-17-4-2 0,-8-7 1 16,-9-8-2-16,-3-8-3 15,-3-7-4-15,1-8-10 16,13 3-19-16,1-13-32 15,30 10-58-15,-14-7-4 16,14 7 2-16,30 4-1 16</inkml:trace>
  <inkml:trace contextRef="#ctx0" brushRef="#br0" timeOffset="52225.5428">11277 16008 166 0,'0'0'120'0,"30"-23"5"16,-8 10-7-16,7 5-98 15,-2 2-9-15,7 10 7 16,-16 4 4-16,1 9-21 16,-16 3 17-16,-6 7-13 15,-16 2 14-15,1 4-6 0,-12-5 7 16,1 1-14-16,2-10 7 15,10-1-2-15,5-5-3 16,12-13-2 0,13 19-4-16,12-19-6 0,5 1-7 15,5-5-10-15,13 10-23 16,-16-19-41-16,10 11-54 16,-10-9 1-16,1 4-5 15,-11-8 7-15</inkml:trace>
  <inkml:trace contextRef="#ctx0" brushRef="#br0" timeOffset="52504.2284">11950 15750 202 0,'0'0'140'16,"14"-8"0"-16,9-1-7 0,18 5-93 16,5-1-37-16,5-1-21 15,7 11-53-15,-10-11-60 16,-7 6-2-16,-17-1-4 15,-11 6 1-15</inkml:trace>
  <inkml:trace contextRef="#ctx0" brushRef="#br0" timeOffset="52629.1755">12039 15845 178 0,'-14'25'139'16,"2"-11"-4"-16,24 2-1 0,7-10-84 15,14-5-74-15,27-1-92 16,-1-2-10-16,8-4-8 15,0-7-10-15</inkml:trace>
  <inkml:trace contextRef="#ctx0" brushRef="#br0" timeOffset="53772.4822">12982 15215 217 0,'-13'0'135'0,"7"17"-5"15,-1 5 0-15,4 10-108 16,-6 4-6-16,9 4-4 16,-2-7-4-16,0-5-4 15,0-10-1-15,2-18-1 0,0 0 0 16,-3-15-2-16,5-16 1 15,1-9 1-15,1-8-2 16,5-4 1-16,-1-1-1 16,8 4 5-16,1 10-4 15,0 10 7-15,2 15-5 16,3 18 2-16,-1 13 0 16,1 14-6-16,1 9-1 15,-6 2-10-15,9 7-6 16,-12-9-21-16,9 6-27 15,-21-17-67-15,10-3-1 16,-12-26 3-16,-21 16 1 16</inkml:trace>
  <inkml:trace contextRef="#ctx0" brushRef="#br0" timeOffset="53911.8788">12942 15340 185 0,'0'0'120'0,"0"0"2"16,17 22-4-16,11-19-97 15,15 4-13-15,8 2-29 16,-7-6-90-16,6 2-9 16,-8-2-1-16,-6 5-2 15</inkml:trace>
  <inkml:trace contextRef="#ctx0" brushRef="#br0" timeOffset="54449.2483">13114 15951 199 0,'-18'33'132'15,"5"2"-8"-15,-6-9 3 16,10 0-109-16,-2-11 7 16,11-15-22-16,0 0 2 15,0 0 8-15,-9-18-17 16,14-13 10-16,2-6-11 15,-1-6 10-15,2-7-7 16,5 6 11-16,0 0-6 0,5 11-3 16,1 10 9-16,3 13-2 15,-4 9 1 1,6 12 0-16,-4 6-4 16,-2 7-2-16,-4 3-5 0,-3-1 0 31,-6 3-3-31,-2-5 7 15,-2-3-7-15,-2-7 6 16,-2 0-6-16,3-14 7 0,0 0-5 16,0 0 7-16,0 0-4 15,0 0 3-15,0 0-2 16,-13 18 2-16,13-18 5 16,-12 23-15-16,3-9 16 15,-1 6-16-15,-7-1 14 16,0-1-15-16,0-1 15 15,-1-3-17-15,-1-2 10 16,4-1 0-16,0-2-2 0,2-3-4 16,13-6-7-1,-17 3-21-15,17-3-43 16,14 4-48-16,2-7-7 16,1-7 3-16,7-2-6 0</inkml:trace>
  <inkml:trace contextRef="#ctx0" brushRef="#br0" timeOffset="54903.6852">13948 15505 34 0,'0'0'91'0,"0"0"6"16,0 0-25-16,0 0-19 0,0 0-2 16,3-13-3-16,-3 13-8 15,0 0-7-15,17-2-7 16,-17 2-6-16,0 0-6 15,0 0-18-15,0 0-30 16,0 0-81-16,2 13-3 16,-2-13-6-16,0 0 0 15</inkml:trace>
  <inkml:trace contextRef="#ctx0" brushRef="#br0" timeOffset="55502.8272">13217 16072 78 0,'0'0'105'15,"-14"-3"-3"-15,14 3 10 16,0 0-78-16,0 0-1 16,28 4-7-16,-11-6 5 15,12 9-17-15,-8-6 9 16,7 9-4-16,-5-1-4 15,-2 7-2-15,-4 1-2 16,-6 5-1-16,-9 2-1 16,-7 7 2-16,-8-3-1 0,-4 3 2 15,-5-8-4-15,-4-3 0 16,-4-1-5-16,2-8-5 16,3 2-9-16,-1-17-15 15,13 14-22-15,-13-20-32 16,26 10-55-16,-20 0 3 15,20 0-3-15,0 0 18 16</inkml:trace>
  <inkml:trace contextRef="#ctx0" brushRef="#br0" timeOffset="56126.2448">13932 15665 254 0,'-7'35'141'0,"5"11"-1"0,-4-3-5 16,15 8-102-16,-3-5-12 16,6-1-12-16,1-8-4 15,0-7-15-15,0-4 6 16,-1-8-13-16,-12-18 5 16,13 10-19-16,-13-10-19 15,0 0-15-15,-4-13-62 16,-5-3 4-16,9 16-8 15,-21-23 13-15</inkml:trace>
  <inkml:trace contextRef="#ctx0" brushRef="#br0" timeOffset="56527.0313">13561 15687 183 0,'-23'-5'135'16,"23"5"0"-16,-5-18 1 16,23 5-88-16,22 7-26 15,16-4-1-15,20 4-8 16,9-3-9-16,11-1-4 0,0 0-8 15,-6-1-10-15,-1 5-22 16,-21-11-51-16,-10 9-41 16,-18-2-2-16,-12 7-2 15</inkml:trace>
  <inkml:trace contextRef="#ctx0" brushRef="#br0" timeOffset="57788.6899">14802 15617 94 0,'-13'-1'121'16,"13"1"-1"-16,-13-7 0 15,7-8-60-15,6 15-30 31,12-31-2-31,3 8-9 16,2-11-11-16,1-3-4 16,0-4 3-16,-1 4-3 15,0 1 3-15,-4 6 1 16,-6 6 3-16,-7 24 0 0,0 0 0 16,19 22-1-16,-11 11-2 0,2 12 0 15,5 4-5-15,0 4-3 16,11 2-9-16,-1-9-6 15,1 1-19-15,-12-23-26 16,7-1-69 0,-21-23-3-16,5 13 0 15,-19-23 3-15</inkml:trace>
  <inkml:trace contextRef="#ctx0" brushRef="#br0" timeOffset="57918.1428">14873 15600 197 0,'0'0'125'15,"-3"17"-3"-15,22-5-5 16,6-6-108-16,8 0-25 16,12 1-89-16,-2-4-17 15,0 2-1-15,-3-2-5 16</inkml:trace>
  <inkml:trace contextRef="#ctx0" brushRef="#br0" timeOffset="58347.359">15443 16037 219 0,'-3'34'139'0,"3"-1"-4"16,-4-13 1-16,9 0-122 15,-5-20 5-15,0 0 0 16,0 0-9-16,12-20 5 15,-12-15-15-15,4-11 5 16,-2-13-8-16,1-10 6 16,1-6-7-16,5-3 6 0,1 3-6 15,13 8-3-15,2 14 10 16,8 18-1-16,3 17 1 16,1 20-1-1,-1 17 1-15,-4 14 0 0,-7 9-3 16,-12 6 3-16,-13-1-3 15,-13-3 0-15,-13-5-1 16,-11-10 2-16,-12-9-5 16,-1-12-2-16,-2-3-7 15,1-12-10-15,15 4-21 16,-2-13-42-16,24 11-47 16,14 5-6-16,0 0 5 15,31-4 0-15</inkml:trace>
  <inkml:trace contextRef="#ctx0" brushRef="#br0" timeOffset="58535.7916">15918 16079 260 0,'10'29'146'0,"6"10"-10"15,-7-4 4-15,1 5-121 16,1 0-11-16,-2-4-17 15,1 8-46-15,-10-20-82 16,3 2-5-16,-3-26 0 0,-5 19-4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52:27.0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14019 13649 124 0,'0'0'115'0,"-11"10"0"0,11-10 3 16,-17 9-80-16,17-9-5 15,-13-4 0-15,13 4-5 16,-1-20-9-16,6 2-5 16,9 0-4-16,3-11-3 15,4-2 1-15,5-9-4 16,4-3 1-16,-1-6-2 15,8-5-1-15,-3-2 0 16,2 0 1-16,-2-3-1 0,5-1-2 31,-7 1 2-31,-1 0-3 16,3 3 2-16,-3 1-2 16,2-1 2-16,-1 2 1 0,1 4-3 15,-1-1 4-15,-1 5-5 16,2-1 5-16,2 2-5 15,1 0 4-15,2 2-4 16,1 0 0-16,2-2 1 16,-1 0-1-16,3 0 2 15,-4-1-4-15,0 0 3 16,3-4-2-16,-2-2 3 16,0 0 3-16,1-2 0 15,-1 2 0-15,3 0-1 16,-2 0 3-16,2 2-3 15,0 2 2-15,-4 1-2 0,1-1-5 16,-1 0 2-16,-1-1 0 16,1 2 0-16,0-4-2 15,0 4 4-15,-3-2-4 16,5 1 3-16,-2-3-1 16,0 2 1-16,2-3 1 0,-1 2 0 15,-1-3 0-15,2-1-1 16,-3-2 0-16,-2 1 1 15,-1 0-2-15,3 2 1 16,-4-2-4-16,2 0 4 16,-1 3-3-16,3 0 3 15,1 2 2-15,1-2-4 16,3 3 4-16,-1 0-2 16,3 1 1-16,-6 1-2 15,3-1 2-15,-4 0-2 16,0 1-1-16,-3-2 2 15,0 3-2-15,3-2 0 16,-2 3 1-16,-1 0 0 16,0 4 0-16,-1-1 0 15,0 4-1-15,-2 2 0 16,2 2 2-16,-4-1-1 16,0 3 0-16,-3 0 1 15,0 1-3-15,-1 2 1 16,0 3 0-16,-7 3 0 0,4 3 0 15,-6 1 1-15,0 4 0 16,-2 1-1-16,0 4 3 16,-3 3 0-16,3-2 0 15,-15 9 0-15,21-13 0 16,-21 13 0-16,15-10 1 16,-15 10-2-16,0 0 2 15,0 0-2-15,13-4 1 16,-13 4-1-16,0 0-1 15,0 0-1-15,0 0-4 16,0 0-8-16,0 0-28 16,0 0-93-16,4 18-8 15,-4-18 2-15,-26 13-4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52:40.9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17240 9315 39 0,'0'0'121'0,"-19"9"6"16,19-9-2-16,17 5-72 15,2-9-24-15,21 6 1 16,0-8-2-16,16 2-12 16,9-4-4-16,8 1-2 15,6-4-1-15,8-1-3 16,6-2 0-16,2-1-1 15,4-2 0-15,2 1 0 16,-6-1 1-16,5-1 0 16,0 1 1-16,0 0-1 0,-2-4 1 15,6 1-1-15,0-3 1 16,1 0-1 0,7-1 0-16,2 2-2 15,-3-3 0-15,2 4-2 0,-2-1 1 16,-6 3-1-16,1 4-1 15,-5 0 0-15,-2 1 0 16,-2 1-1-16,-4-2 1 16,4 2 0-16,-4 0 0 15,-1 0 1-15,-5 0 1 16,3-3-1-16,-8 3 0 16,-1-1 2-16,-4 0-6 0,-3 1 5 15,-8 0-6-15,0 0 5 16,5-2-5-16,-5 5 5 15,1-7-6 1,1 2 4-16,3-1 0 16,-1 1-1-16,3-3 2 0,1 1-2 15,3-2 1-15,-1 0-1 16,-2 2 2-16,3-2-2 16,5 2 1-16,-2-2 1 15,-6-1 0-15,0 1 0 16,-1-2 0-16,-8 2-1 15,-4-1 2-15,-7 4-2 16,-9 0 1-16,-8 3-1 0,-3 3 1 16,-11 4-2-1,-6 0 2-15,-2 4-1 16,-15 2-2-16,13-2-3 16,-13 2-9-16,0 0-22 0,0 0-106 15,5 13-2-15,-5-13-4 16,-18-3-4-16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52:44.7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17528 15138 35 0,'9'16'104'0,"-9"-16"9"15,0 0-4-15,0 0-47 16,0 0-29-16,-8-16 1 0,-2-2-2 15,5 5-11 1,-12-8-1-16,4 3-9 16,-11-2-1-16,0-2-8 0,-11 0 2 15,-6 1-3-15,-7-2 1 16,-5-2 0-16,-3-4 1 16,-5 2 0-16,-4-5 2 15,-1 2-2-15,-3-6 1 0,0 0 0 16,-3-3 0-16,-2 1-2 15,-2 1 0-15,-8 0-1 16,1 0 1 0,-4 1-2-16,3 1 2 0,-6 2 3 15,4 0-4-15,3 3 7 16,1-4-4-16,4 4 7 16,1-3-5-16,-1 1 7 15,-7-1-6-15,9 0 0 16,-7 1 1-16,-2 0-4 15,-6 1 0-15,2-1-3 16,-1 3 1-16,-1-1-3 0,2-1 2 16,2 0-1-16,2-1 1 15,3-1-1-15,6-2 1 16,3 0-1 0,8-1 1-16,0 2-1 0,9 2 1 15,3 2-1-15,2 1 0 16,3 4 3-16,4 2-6 15,1 3 2-15,8 6-5 16,4-4-2-16,7 7-12 16,0-8-25-16,24 19-83 15,-9-22-7-15,9 22 2 16,10-23-8-16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52:51.4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22263 8321 24 0,'-11'13'106'0,"-6"3"3"15,3 11 0-15,-2 6-72 16,-7 1-1-16,6 12-1 16,-8 3-4-16,3 11-11 15,-5 2 0-15,-1 13-5 0,-1 5 0 32,-4 12-4-32,-6 9-2 15,0 5-2-15,-1 5-2 16,-3 3 2-16,-5 2-2 15,0 4 1-15,-1 1-2 0,3-1 3 16,-2 0-3-16,5 0-3 16,-5-5 0-16,0 1-1 15,0-4 1-15,-1-2-1 16,-2-6 1-16,2-3-1 16,-3-5 3-16,4-3 2 15,0-4-2-15,1-2 3 16,6-8-3-16,3-1 3 15,3-6-4-15,6-1 3 16,2-8-3-16,8-4 1 16,0-1-2-16,0-4 2 15,3-4-1-15,1-4 1 16,-1 0-1-16,1-1 0 0,-4-2 1 16,3-2-4-16,-3-5 3 15,6-3-5-15,6-4 1 16,-5-7-7-16,11-5-4 15,1-17-17-15,0 0-28 16,0 0-70-16,19-3-7 16,-9-13 3-16,-2-3-2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53:15.68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21523 7473 29 0,'0'0'115'15,"-17"2"2"-15,17-2 0 32,4 15-69-32,9-5-18 15,13 10 0-15,7 0-6 0,7 9-7 16,5 3-9-16,6 4-2 15,0 3-5-15,-2 3 0 16,-9-2 1-16,-5 1-2 0,-6-4 3 16,-8-2-1-1,-13-6 4-15,-8-5-2 16,-6-5 6-16,-7-3-4 16,-7-8 1-16,-1 0 1 0,-4-5-2 15,-1-1 0-15,-1 1-3 16,-2 0-2-16,2 2-4 15,4-1-5-15,3 5-8 16,-3-5-13-16,18 9-24 16,5-13-39-16,-12 11-36 15,12-11 1-15,13 3-1 16</inkml:trace>
  <inkml:trace contextRef="#ctx0" brushRef="#br0" timeOffset="1033.5137">21752 7869 7 0,'0'0'99'16,"0"0"8"-16,-18-3-6 16,2 1-70-16,-9-6-6 15,-1 5 5-15,-7-5-9 0,-4 3-4 16,-11-2-4-16,0 4-3 16,-10-2-2-16,-10 0 0 15,-10 2-3-15,-10 0-1 16,-7 2 1-16,-12 0-1 15,-8 2 0-15,-11 0 0 16,-7 2-1-16,-8 3-1 16,-2 3 1-16,-10 1-1 15,-3 6 0-15,-6 3-2 16,-5 1 1-16,-1 4-3 16,-7 4 1-16,-4 2-2 15,-7 3 1-15,-4 3-2 16,-6 6 0-16,2 3 2 0,-3 8-1 15,-2 6 2-15,4 6-2 16,3 6 4-16,6 8 0 16,4 6 0-16,6 5 2 15,7 9-1-15,6 5 1 16,8 6 1-16,10 3 7 16,12 6-3-16,11 1 2 15,9 6 1-15,8 3 0 16,7 4 4-16,6 0-1 15,2 5-2-15,-2 1-3 16,8 5 1-16,-7 2-1 16,5 0 1-16,0-3-1 0,10 1-4 0,-1-4 1 31,10 0 0-31,-1-5-1 16,5-2 1-16,4-9-6 15,6-4 3-15,2-12-3 0,6-7 1 16,5-10-2-16,1-10 1 15,6-15-1-15,7-7-1 16,0-11 2-16,3-8-1 16,3-6 0-16,0-7 1 15,1-5-3-15,0-6-1 16,2-2-2-16,1-5-1 16,4-2-3-16,-3-3 0 15,15-4-3-15,-23-1 0 16,23 1 0-16,-14-5 1 15,14 5 1-15,0 0-1 16,-13-11 3-16,13 11-2 16,0 0-7-16,-15-17-7 0,15 17-6 15,0 0-11-15,0 0-11 16,-17-9-27-16,17 9-31 16,0 0 3-16,-9-15 40 15</inkml:trace>
  <inkml:trace contextRef="#ctx0" brushRef="#br0" timeOffset="10164.7676">1602 8586 44 0,'0'0'122'15,"-8"25"5"-15,1 2 0 16,-2 11-96-16,-1-2 1 16,12 13-3-16,-4-7-4 15,9 3-13-15,7-8 1 16,4-5-6-16,3-15-2 16,10-10-1-16,3-15-2 15,5-12 0-15,0-12-3 16,-1-7 3-16,-7-4-3 15,-5-2 2-15,-8 3-4 16,-9 6 1-16,-9 8-7 16,-10 8-3-16,10 20-20 0,-26-10-37 15,26 10-60-15,-18 22-6 16,18-5 1-16,1 6 77 16</inkml:trace>
  <inkml:trace contextRef="#ctx0" brushRef="#br0" timeOffset="10551.6531">1626 9409 65 0,'0'0'136'16,"0"0"7"-16,0 0-3 15,7 32-63-15,-12-6-55 16,6 8-3-16,2-2-3 16,2 3-15-16,2-1-6 15,-2-5-10-15,5-2-12 16,-10-27-17-16,13 26-28 16,-13-26-55-16,0 0-8 0,-9-18 4 15,0-1 69-15</inkml:trace>
  <inkml:trace contextRef="#ctx0" brushRef="#br0" timeOffset="10898.9433">1531 9418 42 0,'0'0'119'15,"0"-16"6"-15,14 6-3 16,11 4-93-16,1-6-6 16,17 12 7-16,-3-3-10 15,9 9-8-15,-6 4 3 16,4 10-5-16,-8 6 0 16,-11 5-4-16,-2 2 3 15,-11 0-2-15,-10-1 2 16,-9 0-3-16,-10-5-2 15,-14-4-3-15,0-6-4 0,-11-5-4 16,0-1-10-16,-7-8-17 16,18 6-29-16,-9-9-56 15,21 0-15 1,16 0 3-16,0 0 41 0</inkml:trace>
  <inkml:trace contextRef="#ctx0" brushRef="#br0" timeOffset="11458.5405">2538 8891 110 0,'0'0'135'0,"0"0"2"0,17 37-38 16,-26-5-50-16,18 16-4 15,-9-1-15-15,4 10-13 16,0 0-12-16,1-3-5 16,2-7-11-16,-6-12-10 15,7-2-24-15,-8-33-38 16,-7 19-54-16,7-19-3 15,-14-22 2-15</inkml:trace>
  <inkml:trace contextRef="#ctx0" brushRef="#br0" timeOffset="11654.513">2287 8917 182 0,'0'0'132'16,"25"-12"-1"-16,13 8-60 16,6-5-58-16,21 2-7 15,7 3-19-15,-4-5-30 16,13 9-55-16,-11 0-30 16,-13-1-3-16,-10 4 10 15</inkml:trace>
  <inkml:trace contextRef="#ctx0" brushRef="#br0" timeOffset="11945.7919">3211 8995 149 0,'22'16'143'0,"0"-12"-3"0,8-3-2 15,17 1-118-15,-2-2-17 16,5-2-13-16,3 8-44 16,-16-6-80-16,-3 0-6 15,-8 2 1-15,-26-2 24 16</inkml:trace>
  <inkml:trace contextRef="#ctx0" brushRef="#br0" timeOffset="12074.4914">3264 9210 200 0,'0'0'130'15,"20"16"-13"-15,1-21-92 16,7 0-148-16,7 0 0 15,-2-5-1-15,0 3 23 16</inkml:trace>
  <inkml:trace contextRef="#ctx0" brushRef="#br0" timeOffset="12742.5781">3945 8618 79 0,'7'17'131'0,"-8"2"1"0,2 6 1 16,6 8-90-16,-4-3-18 16,13 6-1-16,0-5-4 15,11-5-14-15,6-12 2 16,2-11-1-16,0-12-6 16,0-14 5-16,-5-9-6 15,-9-5 1-15,-8-3-6 16,-10-4 3-16,-5 7-11 0,-11 2-5 15,1 13-20-15,-9 5-32 16,8 17-61 0,13 0-5-16,-14 29 4 15,13 3 62-15</inkml:trace>
  <inkml:trace contextRef="#ctx0" brushRef="#br0" timeOffset="13103.6676">3959 9780 188 0,'0'0'133'0,"-4"-18"1"16,12-11-53-16,5-15-60 16,6-1-3-16,6-10-5 15,2 5-7-15,-1 5-2 0,-2 7 1 16,-2 11 0-16,-4 13 2 16,-18 14 1-16,26 11-1 15,-20 11 3-15,3 7-6 16,2 2-4-16,-2 0-10 15,6 3-18-15,-8-11-33 0,11-1-79 0,-2-9 3 16,-3-7-6-16,-13-6 19 16</inkml:trace>
  <inkml:trace contextRef="#ctx0" brushRef="#br0" timeOffset="13277.6428">3978 9611 153 0,'-19'-2'135'0,"19"2"-5"0,5-15-3 16,25-1-125-1,18 1-41-15,1-2-72 0,11-3-17 16,6-3-8-16,2-2 4 16</inkml:trace>
  <inkml:trace contextRef="#ctx0" brushRef="#br0" timeOffset="13500.2496">4890 8917 163 0,'0'0'143'16,"9"24"2"-16,-9 5-2 15,-5 10-116-15,9 15-2 16,-6-1-4-16,5 6-13 15,0 0-14-15,-2-8-7 16,7-4-15-16,-13-18-29 16,10-4-65-16,-5-25-24 0,0 0 1 15,0 0 0-15</inkml:trace>
  <inkml:trace contextRef="#ctx0" brushRef="#br0" timeOffset="13687.9331">4626 8998 140 0,'0'0'140'16,"-5"-19"-2"-16,21 6-2 15,21 0-115-15,9-6-9 16,17 3-12-16,18 2-36 16,-8-6-38-16,7 4-61 0,-2 1 0 15,-5 1-3-15,-17 5 70 16</inkml:trace>
  <inkml:trace contextRef="#ctx0" brushRef="#br0" timeOffset="14740.7752">5794 8622 130 0,'-13'24'141'0,"2"3"-7"16,4-2 0-16,-6-5-110 31,11 1-7-31,2-21 0 0,0 0-6 15,13-4-11-15,-5-20-3 16,6-11 3-16,1-10 1 16,0-4-1-16,-1-1 3 15,-2-1 3-15,2 9-5 16,-1 6 7-16,3 15 0 16,-3 12 1-16,0 18 0 15,0 11-1-15,3 10-3 16,2 8-7-16,-3 1-3 0,6 8-11 15,-5-11-13-15,10 7-34 16,-15-17-57-16,5-8-19 0,-16-18-4 16,14 11 7-16</inkml:trace>
  <inkml:trace contextRef="#ctx0" brushRef="#br0" timeOffset="14883.9792">5814 8640 57 0,'-23'1'126'0,"23"-1"-5"15,0 0 0-15,0 0-100 16,33-6-44-16,4 2-70 16,9 7-19-16,-5-6-6 15,5 10 19-15</inkml:trace>
  <inkml:trace contextRef="#ctx0" brushRef="#br0" timeOffset="15136.6102">5866 9368 167 0,'-4'31'146'0,"4"3"0"15,3 1-3-15,2 4-115 16,-2-7-11-16,6-1-7 16,-3-3-23-16,-6-15-25 0,12 1-54 15,-12-14-46-15,0 0-5 16,1-14 4-16</inkml:trace>
  <inkml:trace contextRef="#ctx0" brushRef="#br0" timeOffset="15452.5273">5766 9332 95 0,'-9'-14'132'0,"21"7"-2"0,9-2 2 15,6 3-104-15,17 11-4 16,-2 0-2-16,11 10-11 16,-10 5-3-16,-4 9-3 15,-16 3 6-15,-10 7 0 16,-13-5 2-16,-12 4-1 16,-14-8 0-16,-6-1-2 0,-7-7-9 15,0-7-8-15,7-3-30 16,-5-13-47-16,15-2-58 15,22 3 2-15,-8-19-3 16</inkml:trace>
  <inkml:trace contextRef="#ctx0" brushRef="#br0" timeOffset="15816.9178">6826 8699 206 0,'17'13'149'16,"-4"14"-2"-16,-9 9-1 15,10 12-118-15,-10 3-9 16,4 11-3-16,-3-5-6 16,0 1-10-16,0-2-9 15,-2-12-6-15,7-1-19 16,-10-21-32-16,9-4-81 16,-9-18-3-16,0 0 2 15,0-18 1-15</inkml:trace>
  <inkml:trace contextRef="#ctx0" brushRef="#br0" timeOffset="15990.4319">6601 8777 113 0,'-4'-17'143'0,"12"-2"-1"15,16 0 0-15,13 9-70 16,15-13-55-16,14 6-5 0,6 1-13 15,-2 1-32 1,12 12-55-16,-11 2-51 16,-15 1 1-16,-9 3-6 15</inkml:trace>
  <inkml:trace contextRef="#ctx0" brushRef="#br1" timeOffset="61919.4618">1684 11120 90 0,'0'0'141'15,"3"25"-5"-15,-10 6 5 0,-1-3-67 16,3 15-48-16,3 2-3 0,11 4-1 31,6-13-13-31,10-7-2 16,9-12-3-16,7-13-1 15,5-11-1-15,-3-13-3 16,-6-10 1-16,-3-8-3 16,-8-2 0-16,-14-2-8 15,-5 10 0-15,-13 2-10 16,6 30-20-16,-26-20-26 0,26 20-66 16,-25 26 2-16,15 3-3 15,3 9 13-15</inkml:trace>
  <inkml:trace contextRef="#ctx0" brushRef="#br1" timeOffset="62170.3796">1744 11999 181 0,'1'26'139'16,"-1"-2"0"-16,12 8-5 16,-6-10-95-16,6 8-33 15,1 0-7-15,-3-8-13 16,8 4-34-16,-18-26-60 16,16 16-23-16,-16-16-2 15,3-15-2-15</inkml:trace>
  <inkml:trace contextRef="#ctx0" brushRef="#br1" timeOffset="62440.6147">1665 11989 173 0,'-11'-23'130'0,"11"23"1"16,39-21-3-16,-5 11-106 15,20 10-4-15,6 6 0 0,9 7-11 16,-5 4-1-16,-6 8-3 15,-13 4 4 1,-16 5-1-16,-25 4 1 16,-17 2 1-16,-23-2-1 0,-14-4 1 15,-16-2-1-15,-4-3-2 16,4-6-9-16,2-8-10 16,23-2-29-16,5-18-72 15,36 5-22-15,29-27-3 16,19 4-3-16</inkml:trace>
  <inkml:trace contextRef="#ctx0" brushRef="#br1" timeOffset="62691.4754">2681 11491 245 0,'16'17'144'0,"-14"11"-1"16,9 13-2-16,-9 6-125 15,9 7-4-15,-1 3-7 16,1-5-11-16,2 1-19 16,-10-20-33-16,7-2-70 15,-12-16-13-15,2-15 1 0,0 0-2 16</inkml:trace>
  <inkml:trace contextRef="#ctx0" brushRef="#br1" timeOffset="62848.7559">2415 11530 252 0,'1'-19'143'0,"25"5"0"16,18-12-4-16,21 0-131 15,16-2-16-15,6-9-42 16,6 6-85-16,-2-2-5 15,-6 7-5-15,-19 5-2 0</inkml:trace>
  <inkml:trace contextRef="#ctx0" brushRef="#br1" timeOffset="64946.496">14732 15073 229 0,'57'76'127'15,"7"6"-5"-15,15 13-5 16,16 5-118-16,23 6 4 16,25 0 8-16,17-2 0 15,28-9 4-15,25-6-8 16,23-14 7-16,21-4-8 15,14-12 7-15,13-14-12 16,9-21 10-16,14-14-9 0,10-21-6 16,5-21 16-16,2-23-15 15,3-23 7-15,7-30-5 16,2-22 10-16,-3-20-10 16,-7-23 8-16,-15-23-1 0,-7-16-6 15,-14-18 3 1,-14-12-1-16,-15-9-2 15,-19-13-3-15,-15-9 3 16,-6-5-4-16,-20-4-2 0,-11-2 0 16,-19 1 4-16,-14 2 3 15,-15 1-1-15,-14 7-4 16,-24 4 2-16,-12 7 4 16,-19 11-3-16,-18 8 2 0,-13 7-1 15,-14 17-2-15,-14 20 2 16,-17 17 2-16,-7 23-4 15,-9 21 1-15,-10 18 1 32,-5 22-1-32,-3 20-1 15,-2 13 0-15,0 15-1 16,1 14 1-16,2 13 3 16,3 11-1-16,-1 12 0 15,7 9 2-15,2 9-2 16,6 7 1-16,0 5-1 15,3 2 1-15,6 3 2 16,2-1 0-16,1-1 0 0,5 1-2 16,0-4 1-16,-2-3 0 15,1-7 1-15,0-1-1 16,2-6-3-16,1-13 1 16,0 0 0-16,-12-23-2 15,15-10-2-15,3-16 0 0,8-13-1 16,2-12 1-16,3-2-1 15,1 1 1-15,-2 6 1 0,-2 9 0 16,-6 16 4-16,-3 21-2 16,-7 23 1-16,0 0 0 15,13 39 0-15,-2-2 0 16,15 6-3-16,5 3 1 0,16 1-6 16,12-7-6-1,11 3-23-15,-5-11-61 16,9-2-35-16,-9-2-5 15,-10-2-3-15</inkml:trace>
  <inkml:trace contextRef="#ctx0" brushRef="#br1" timeOffset="68024.6142">3617 11472 131 0,'0'0'136'16,"17"4"-2"-16,3-5-3 15,7-8-69-15,4 6-52 16,8-1-8-16,0 0-20 16,8 8-36-16,-11-4-73 15,-2 4-3-15,-11-2-2 0,-7-1-1 16</inkml:trace>
  <inkml:trace contextRef="#ctx0" brushRef="#br1" timeOffset="68196.504">3710 11709 217 0,'-12'20'143'0,"12"-20"-4"15,8 14-1-15,6-15-127 16,16-5-17-16,13 3-22 16,-2-8-35-16,11 5-69 15,-6 0-4-15,-2 3 1 0,-10 2-2 16</inkml:trace>
  <inkml:trace contextRef="#ctx0" brushRef="#br1" timeOffset="70400.6799">4703 11899 231 0,'1'18'131'0,"3"8"3"16,-1-2-47-16,7 14-59 15,-6-8 0-15,5 6-8 16,-4-10-7-16,1-4-4 16,-3-9-2-16,-3-13-2 15,0 0-1-15,7-16-2 0,-7-6-1 16,0-8-5-16,1-3 5 15,6-4 1-15,2 1-2 16,2 2 2-16,10 3-2 16,-1 8 2-16,3 6-1 15,2 7 5-15,-3 9-6 16,-4 5-1-16,-18-4 1 16,19 26 0-1,-17-7 0-15,-9 1-3 0,-4-1 4 0,-1-2-4 16,-1-4 3-16,0-2-3 15,13-11 3-15,0 0-4 16,-1 15 3-16,15-14 0 0,8 4-1 16,5 0 0-16,6 5 0 15,-2 3 1-15,0 6-1 16,-10 1 3 0,-6 6-2-1,-11 0 3-15,-9-1-1 16,-10-1 1-16,-9-3-1 15,-6-7 1-15,-6-4-1 16,-2-7-1-16,5-4-6 16,-1-8-8-16,8 2-19 15,-3-14-38-15,15 7-67 16,4-5 0-16,10 2-3 16,0-3 2-16</inkml:trace>
  <inkml:trace contextRef="#ctx0" brushRef="#br1" timeOffset="71057.5094">4769 11139 107 0,'0'0'127'16,"0"0"6"-16,7 32-1 16,-15-14-79-16,13 16-3 15,-8-7-13-15,13 9-15 16,-8-9-9-16,11-1-2 15,-1-10-5-15,5-10-2 0,1-10-2 16,-1-11-1-16,-2-9-1 16,-3-8-1-16,1-6-2 15,-5-2-1 1,-3 3-3-16,-5 2-7 0,3 10-9 16,-7-1-21-16,4 26-50 15,10-1-41-15,-10 1-2 16,20 30 2-16</inkml:trace>
  <inkml:trace contextRef="#ctx0" brushRef="#br1" timeOffset="71530.8904">5638 11442 206 0,'0'0'145'15,"12"14"2"-15,-11 5-3 0,7 14-77 16,-8-1-52-16,5 10 1 15,-1 1-9-15,2-1-8 16,5 0-8-16,-10-6-4 16,8-2-11-16,-10-16-19 15,11 3-37-15,-10-21-61 16,0 0 2-16,0 0-3 16,-13-36 7-16</inkml:trace>
  <inkml:trace contextRef="#ctx0" brushRef="#br1" timeOffset="71721.5718">5440 11487 216 0,'0'0'142'0,"0"0"0"15,0 0-1-15,26-12-106 16,25 8-19-16,5-9 0 16,18 3-10-16,5-2-16 15,-4-4-13-15,2 13-26 16,-22-8-43-16,-2 9-49 15,-18 4 2-15,-14 5-3 16,-21-7 25-16</inkml:trace>
  <inkml:trace contextRef="#ctx0" brushRef="#br1" timeOffset="73492.115">6917 11914 260 0,'19'3'140'15,"-19"-3"-1"-15,13 11-36 16,-6 4-79 0,-7-15-7-16,13 28-6 0,-13-28-6 31,13 19-6-31,-13-19 3 15,0 0-2-15,0 0 0 16,8-23 2-16,-8 23-3 0,-24-24 5 16,9 15-1-16,-10 6 5 15,-4 7-2-15,3 9-1 16,-5 6 2-16,10 6-2 16,1 1 2-16,13 0-4 0,10-2-2 15,12-4-5-15,13-7-3 16,9-8-7-16,13-1-14 15,-11-17-24-15,14 7-59 16,-13-10-29-16,-4-1-2 16,-11-5 2-16</inkml:trace>
  <inkml:trace contextRef="#ctx0" brushRef="#br1" timeOffset="74170.049">6822 11324 187 0,'0'0'136'16,"-8"13"1"-16,8-13-2 0,0 20-100 16,0-20-15-16,5 20 0 15,-5-20-9-15,0 0-8 16,0 0-2-16,15-28-1 15,-17-3 1-15,-1-11-3 16,-1-7 2-16,2-5 1 16,0 3 0-16,0 3 1 15,5 6 0-15,1 12 1 16,13 11-1-16,-2 16 4 0,11 12-5 16,-2 8-1-1,-2 9-1-15,3 4-2 16,-6 2 2-16,-5-2-3 15,-11-1 2-15,-4-6-1 0,-10-5 2 16,-4-7 0-16,0-8 3 16,-5-1 1-16,5-7-1 15,15 5 1-15,0 0-1 16,0 0 0-16,0 0 0 16,38 12-2-16,-10 4-1 15,6 4 1-15,-5 4-1 16,-6 4 1-16,-6-1-1 0,-14-1 2 15,-10-6 0-15,-10-2 0 16,-6-7-1-16,-8-4 1 16,1-4-2-16,1-4-4 15,5-2-10-15,3-7-21 16,21 10-38-16,0 0-60 16,14-4-3-16,8 2-1 15,7 5 0-15</inkml:trace>
  <inkml:trace contextRef="#ctx0" brushRef="#br1" timeOffset="74440.9088">7774 11399 288 0,'-11'23'149'16,"1"8"-2"-16,-3 4-2 0,12 8-129 15,-1 1-9-15,6-3-6 16,8 0-18-16,0-14-15 16,10 5-24-16,-22-32-44 15,15 23-41-15,-15-23-1 16,2-13 3-16</inkml:trace>
  <inkml:trace contextRef="#ctx0" brushRef="#br1" timeOffset="74625.4176">7549 11409 250 0,'-10'-15'143'16,"10"15"-3"-1,30-24 2-15,15 8-117 16,15-4-9-16,16 1-4 15,15-1-17-15,0-6-28 16,9 14-52-16,-18-5-54 16,-13 7-4-16,-20 3 0 0,-22 2-4 15</inkml:trace>
  <inkml:trace contextRef="#ctx0" brushRef="#br1" timeOffset="75982.2401">8681 11788 147 0,'3'-17'126'0,"-3"17"7"16,0 0-35-16,0 0-35 0,0 0-6 15,14 21-10-15,-16 0-17 16,4 10-9-16,-2 3-9 31,0 0-10-31,4 1-7 16,-2-6-14-16,4 1-15 15,-6-16-25-15,12 2-55 16,-12-16-27-16,0 0-1 16,0 0 5-16</inkml:trace>
  <inkml:trace contextRef="#ctx0" brushRef="#br1" timeOffset="76332.2744">8596 11826 103 0,'0'0'113'16,"0"0"3"-16,0 0-8 16,0 0-53-16,14-10-44 15,6 8 3-15,-6-1 1 16,4 2-6-16,0-2 3 16,-2 4 3-16,-16-1 2 0,27 0 1 15,-27 0 0-15,29 9-1 16,-11 0-4-16,8 5-5 15,-2 3-2-15,4 6-2 16,-5 3-4-16,-1 2-2 16,-9-1 2-16,-4-2-4 15,-10-4 5-15,-11-2-3 16,-5-6 2-16,-7-6-4 16,-8-2-2-16,3-8-7 15,4 3-18-15,-4-10-33 16,15 5-67-16,14 5 0 15,0 0-4-15,0-14 2 16</inkml:trace>
  <inkml:trace contextRef="#ctx0" brushRef="#br1" timeOffset="76875.3162">8906 11106 192 0,'14'-3'137'15,"-14"3"-3"-15,13 6 3 16,3 7-99-16,-16-13-15 15,1 20-4-15,-1-20-14 0,3 16-10 16,-3-16 2-16,0 0-2 16,2-26 3-16,-4 7 1 15,-11-1 0-15,0-1 4 16,-12 4 1-16,1 8 6 16,-6 9-3-16,-3 13 3 15,2 8-2-15,6 9-1 16,3 3-2-16,16 3-2 15,7 0-5-15,13-4-6 16,11-7-5-16,11-11-10 16,16 0-26-16,-10-12-52 15,11-1-38-15,-1-4 2 16,-1 1 1-16</inkml:trace>
  <inkml:trace contextRef="#ctx0" brushRef="#br1" timeOffset="77406.5364">9677 11352 242 0,'7'19'143'0,"-2"7"1"15,-1 6-2-15,8 11-107 16,-10 0-11-16,7 8-4 31,-2-3-14-31,-3-4-5 16,2 0-12-16,-1-13-8 15,2 2-21-15,-7-33-29 0,5 22-70 16,-5-22-3-16,0 0 2 16,-12-33 2-16</inkml:trace>
  <inkml:trace contextRef="#ctx0" brushRef="#br1" timeOffset="77599.7806">9420 11360 222 0,'-11'-11'141'15,"11"11"-3"-15,27-18 2 16,18 11-110-16,11-8-8 16,22 6-1-16,9-2-13 15,1 1-12-15,6 4-11 16,-15-4-24-16,5 10-72 15,-26-3-28-15,-12 6-3 16,-18 0 0-16</inkml:trace>
  <inkml:trace contextRef="#ctx0" brushRef="#br1" timeOffset="95043.1049">1370 13987 91 0,'-7'32'136'16,"-2"5"-5"-16,1 8 0 15,7-7-67-15,9 9-51 16,5-5-3-16,9-3 0 0,8-13-8 16,5-10-2-16,3-13 0 15,2-13-1-15,-5-12 3 16,-1-10-1-16,-7-10 2 15,-9-5 1 1,-5-1 1-16,-6 3-2 16,-7 6 2-1,-7 8-5-15,2 12-5 0,5 19-20 16,0 0-48-16,-13 17-58 16,15 9 1-16,5 2-5 15,5 5 25-15</inkml:trace>
  <inkml:trace contextRef="#ctx0" brushRef="#br1" timeOffset="95561.6718">1496 14949 110 0,'-12'25'136'15,"2"-5"-1"-15,10-20-4 16,-3 15-68-16,4-34-44 16,12-7-2-16,-1-15-3 15,2-8-10-15,6-7-1 16,-3 0 0-1,-2 2 4-15,-3 10-1 16,1 8 4-16,-3 17-2 16,-10 19 1-16,15 13 0 0,-6 14-3 15,4 14-1-15,1 5-8 16,4 1-3-16,2 4-12 16,-3-12-11-16,8 3-29 15,-13-21-53-15,5-3-27 16,-17-18-2-16,0 0 4 15</inkml:trace>
  <inkml:trace contextRef="#ctx0" brushRef="#br1" timeOffset="95717.8951">1553 14824 152 0,'-13'0'130'0,"13"0"1"16,0 0-5-16,34 11-103 15,-1-9-33-15,6-11-48 16,15 5-64-16,1-9-7 15,3 0-2-15,-5-6 20 16</inkml:trace>
  <inkml:trace contextRef="#ctx0" brushRef="#br1" timeOffset="95969.7835">2363 14261 206 0,'20'33'146'0,"-14"-5"-2"15,3 12-5-15,-4 3-116 16,4 9-9-16,-3-1 2 16,3-1-16-16,-5-1-8 15,-3-15-17-15,7 2-23 16,-20-23-51-16,11 1-40 15,1-14 0-15,-17-16-1 0</inkml:trace>
  <inkml:trace contextRef="#ctx0" brushRef="#br1" timeOffset="96144.8609">2123 14346 174 0,'0'0'140'0,"-13"-7"-4"16,26 6 1-1,9-7-112-15,22 7-9 0,16-5-3 16,7-1-17-16,10 6-21 16,-7-11-24-16,5 12-44 15,-16-6-41-15,-7 5 1 16,-20-4-5-16</inkml:trace>
  <inkml:trace contextRef="#ctx0" brushRef="#br1" timeOffset="97118.6688">3210 14271 157 0,'0'0'132'0,"0"0"2"0,-13 5-5 15,13-5-101 1,19-31-6-16,7 4-3 0,-2-12-9 16,3-9-7-16,-2-5-1 15,3-3-1-15,-3 1 1 16,-2 4 0-16,-7 9 3 16,-2 12 0-16,-2 14 1 0,-12 16 0 15,18 22-1-15,-5 11-1 16,0 10-6-16,4 4-6 15,3 7-14-15,-4-10-27 16,13 5-72-16,-13-15-17 0,3-3 1 16,-12-17-2-16</inkml:trace>
  <inkml:trace contextRef="#ctx0" brushRef="#br1" timeOffset="97259.5474">3356 14146 165 0,'0'0'135'0,"-13"4"-3"0,13-4-2 16,20 2-114-16,3-4-38 16,18 9-53-16,-4-4-47 15,0 4-7 1,-5-1-4-16</inkml:trace>
  <inkml:trace contextRef="#ctx0" brushRef="#br1" timeOffset="97529.4687">3434 14642 204 0,'-6'22'141'15,"7"7"-1"-15,-3-2-4 0,9 5-111 16,-1-1-25 0,1-6-9-16,5 2-27 15,-12-27-36-15,9 24-62 16,-9-24-3-16,0 0 3 0,-9-19 11 16</inkml:trace>
  <inkml:trace contextRef="#ctx0" brushRef="#br1" timeOffset="97775.2127">3358 14678 188 0,'-4'-14'128'0,"4"14"2"16,21-25-41-16,7 24-55 16,3-6-4-1,19 11-3-15,-2-1-12 0,4 7-6 16,-2 6-1-16,-3 2-1 16,-14 4-4-16,-11 6-2 15,-15 2 0-15,-14 0 0 16,-12-2-2-16,-10-4 1 15,-3-5-2-15,-7-5-5 16,8-4-8-16,-4-11-16 16,24 5-34-16,-8-14-69 15,19 10-2-15,6-21-1 0,7 9 0 16</inkml:trace>
  <inkml:trace contextRef="#ctx0" brushRef="#br1" timeOffset="99245.1326">4332 14069 198 0,'2'22'144'15,"-2"5"-3"-15,7 15 2 16,-10 3-108-16,12 13-13 0,-4-4 1 16,3 4-12-16,0-3-6 15,-4-6-5-15,2-9-1 16,-3-8-8-16,-2-6-9 0,-1-26-10 15,-6 28-27-15,-11-39-47 16,17 11-39-16,-21-30 0 16,12 6 1-16</inkml:trace>
  <inkml:trace contextRef="#ctx0" brushRef="#br1" timeOffset="99436.9644">4081 14209 215 0,'-16'-13'134'16,"16"13"2"-16,13-24-51 15,19 18-53-15,3-7-7 0,18 4-7 16,10-2-15-16,5-4-14 16,6 10-27-16,-14-13-58 15,1 12-35-15,-11-5-4 16,-11 5 0-16</inkml:trace>
  <inkml:trace contextRef="#ctx0" brushRef="#br1" timeOffset="100430.1015">3785 10200 100 0,'-14'-2'125'0,"14"2"4"31,-19-6-3-31,19 6-86 16,26-5-4-16,19 2 2 15,14-12-10-15,35 4-8 0,24-10-1 16,34 4-2-16,26-3-1 16,30 4-3-16,20 2-1 15,16 6-2-15,7 4-1 16,-4 6-1-16,-9 2-1 15,-9 3-2-15,-24 0-2 16,-28-1-2-16,-24-2-2 0,-35-4-4 16,-26 3-3-16,-27-7-5 15,-23 7-8-15,-42-3-10 16,0 0-17-16,-24-2-13 16,-13 14-33-16,-19-2-45 15,-9 2 2-15,-12 2 1 0</inkml:trace>
  <inkml:trace contextRef="#ctx0" brushRef="#br1" timeOffset="100786.0494">3938 10403 70 0,'-74'9'122'16,"25"-4"7"-16,23-3 1 15,26-2-79-15,36-17-20 16,36 1 4-16,46 4 8 16,30-8-15-16,44 7-1 15,27-4-7-15,26 4-2 16,14 1-6-16,2 5-3 15,-13 3-3-15,-15 1-5 16,-19 1-3-16,-34-1-7 0,-25 5-6 16,-42-8-7-1,-27 9-10-15,-38-13-18 16,-11 11-31-16,-37-1-59 16,-14-6 5-16,-28 4 0 0,-12-3 25 15</inkml:trace>
  <inkml:trace contextRef="#ctx0" brushRef="#br1" timeOffset="102052.3789">3346 10351 95 0,'17'-6'120'15,"-17"6"1"-15,-17 5-6 16,-22-5-93-16,-14 8-22 16,-20-2 14-16,0 4 2 15,-12-7-6-15,-6 6-5 0,-8-4 3 16,0 8-1-16,-3 0-3 15,-1 8 0-15,-3 5-3 16,-3 5 1-16,1 11-2 16,-5 4 0-16,7 9 0 15,-1 3 1-15,2 4-2 0,2 3 5 16,6 4 2-16,6 3 2 16,3-1-2-16,11 3 2 15,7 2-1-15,4 6 2 16,6 9-2-16,9 7 2 15,5 6-7-15,4 9 3 16,8 6-2-16,7 8 2 16,4 5-3-16,8 0 1 15,6 1 0-15,5-3-2 0,11-6-1 16,6-1 1-16,10-5-1 16,6-8 0-1,9-8 1-15,2-8-2 16,7-9-2-16,-2-8 4 0,4-8-3 15,-7-9 3-15,-4-6-2 16,-6-9-4-16,-6-8 3 16,-9-7-2-16,-4-7 3 15,-8-4-5-15,-2-4 4 16,-3-15-5-16,0 0 5 16,0 0 0-16,0 0 0 15,-12-5 0-15,12 5 1 0,-8-21 0 16,7 6 1-16,-2-1 5 15,-1-1-6 1,-1 0 7-16,4-1-6 16,-2 1 4-16,2 0-4 0,-6 2 4 15,5 2-4-15,2 13 1 16,-17-17 2-16,17 17-1 16,-21-6 2-16,21 6 1 15,-19 6 0-15,19-6 0 16,0 0-1-16,-5 17-1 15,18-12 0-15,7-1-1 16,6 0-2-16,2-1-2 16,0 0 0-16,1 0 1 0,-2 1-1 15,-6 4 1-15,-4 3-1 16,-4 4-3-16,-7 0 5 16,-3 6-2-1,-3-1 4-15,0 3-4 0,-4-1 5 16,-5 1-5-16,0-5 4 15,-8-2 2-15,0-4-2 16,-5-4 0-16,-4-3 0 16,1-5-1-16,-2-3-1 15,4-4-2-15,6 1-6 16,1-7-16-16,16 13-67 16,0 0-42-16,4-16-8 0,-4 16 3 15</inkml:trace>
  <inkml:trace contextRef="#ctx0" brushRef="#br1" timeOffset="105112.7078">5281 14118 150 0,'11'18'131'16,"-11"-18"-2"-16,28 23 1 16,-11-16-95-16,9 7-7 15,3-5-2-15,10 0-11 16,0-4-12-16,0 0-5 15,0-2-10-15,-9-8-15 16,0 10-24-16,-30-5-47 0,21-10-28 16,-21 10-4-16,0 0 3 0</inkml:trace>
  <inkml:trace contextRef="#ctx0" brushRef="#br1" timeOffset="105347.6463">5381 14355 163 0,'-5'16'132'16,"5"-16"-1"-16,19 16-2 15,3-25-86-15,9 10-28 16,2-5-8-16,4 0-2 0,1 4-21 16,-11-7-11-16,-2 9-12 15,-25-2-20-15,16 2-35 16,-16-2-35-16,0 0 5 15,-21 1 1-15</inkml:trace>
  <inkml:trace contextRef="#ctx0" brushRef="#br1" timeOffset="106880.615">6490 13818 168 0,'0'0'126'0,"0"0"2"0,22 12-2 16,-16 12-86-16,15 21-3 16,-9 1-9-16,12 9-11 15,-5-3-8-15,3-2-1 16,1-9-4-16,-6-14-1 16,6-15-2-16,-6-17 0 0,5-12 0 15,-8-13-2-15,1-9 0 16,-6-6-3-16,0 0-1 15,-5-1-7-15,-3 12-8 16,-10 0-21-16,9 34-39 16,-5-13-47-16,5 29-2 15,-7 5-2-15,6 12 2 0</inkml:trace>
  <inkml:trace contextRef="#ctx0" brushRef="#br1" timeOffset="107459.774">6687 14620 186 0,'-5'26'129'0,"5"5"-2"16,-3-4-2-16,6 5-98 0,-3-6-7 15,5 0-1-15,-1-12-12 16,-4-14-3-16,0 0 0 16,0 0-1-16,-13-36-2 15,3 0 0-15,-1-7 2 16,7-2-1-16,0-1 2 16,8 4-1-16,5 6 1 15,8 9-1-15,8 12 1 16,2 9-1-16,-1 11-1 15,5 8-2 1,-6 5 0-16,-4 7-1 16,-15 2 0-16,-8-1 1 15,-13-3-2-15,-4-2 2 0,-10-7 0 16,-2-4 0-16,0-5 0 16,4-4 1-16,11-2-1 15,16 1 1-15,0 0 0 0,31 11-2 16,3 2-1-16,5 7 0 15,1 6 0-15,-2 6 0 16,-8 1 0-16,-15 2 2 16,-11-3 1-16,-14-4 1 15,-10-5 1-15,-12-5 1 16,-6-7-2-16,2-5 0 16,2-6-7-16,0-7-10 15,19 7-28-15,-2-12-81 0,17 12-7 16,13-21-5-16,5 9-1 15</inkml:trace>
  <inkml:trace contextRef="#ctx0" brushRef="#br1" timeOffset="107879.6685">7396 14107 242 0,'10'27'144'16,"-1"3"-6"-16,4 17-1 15,-13-7-95-15,4 15-34 16,3-3 3-16,-2-5-12 15,5-5-6-15,-10-10-13 16,4 0-12-16,-4-32-33 0,-4 20-67 16,4-20 0-16,-14-14-5 15,1-11 6-15</inkml:trace>
  <inkml:trace contextRef="#ctx0" brushRef="#br1" timeOffset="108073.5052">7239 14157 235 0,'0'0'136'16,"-7"-13"-4"-16,23 15-1 15,6-8-108-15,21 6-12 16,13-1-8-16,13-7-24 16,14 11-51-16,-5-9-56 15,-2 5 0-15,-8-8-6 16,-9 4 1-16</inkml:trace>
  <inkml:trace contextRef="#ctx0" brushRef="#br1" timeOffset="108622.2193">8230 13860 189 0,'-3'13'135'0,"3"9"-3"15,-6-4-4-15,3 6-69 16,-2-4-55-16,0-3 3 16,5-17-2-16,0 0-4 15,-12-16-2-15,8-10 0 16,1-8 0-16,5-7 0 15,0-4 2-15,9 2-1 0,0 3 3 16,6 8-2-16,5 10 3 16,3 12-1-16,-4 10 0 15,1 9 0-15,-5 7-1 16,-4 5 0-16,-8 4-3 16,-10-2 2-16,-3-3-2 15,-8-4 1-15,-2-4-1 0,1-8 0 16,6-3 0-16,11-1 1 15,0 0-1-15,0 0 1 16,11 2 0-16,14 8 0 16,0 6 1-16,2 4 0 15,-4 6-1-15,-2 3 1 16,-8 0 0-16,-4-2-1 16,-13-4 0-16,-8-5 1 15,-12-5-2-15,-2-6 1 16,-8-4-1-16,3-6-3 0,0 0-6 31,3-6-13-31,15 14-27 16,13-5-71-16,0 0-4 15,0 0-3-15,21 26 0 0</inkml:trace>
  <inkml:trace contextRef="#ctx0" brushRef="#br1" timeOffset="108883.0979">8449 14407 235 0,'-34'1'145'0,"4"11"-5"16,-6-2 1-16,7 12-102 15,-2-1-23-15,12 11 0 16,8-6-11-16,19 1-10 15,12-1-8-15,6-8-11 16,17 3-22-16,-11-18-41 16,16 3-50-16,-5-13-1 15,5-3-1-15,-10-12 4 16</inkml:trace>
  <inkml:trace contextRef="#ctx0" brushRef="#br1" timeOffset="109119.3854">9045 14113 296 0,'16'-2'145'15,"-5"17"2"-15,-11 3-6 32,2 14-117-32,-8 11-10 15,-1 9-2-15,3-3-8 0,2 0-7 0,2-4-4 0,0-9-13 31,12-1-17-31,-12-18-50 16,7-2-55-16,-7-15-1 16,9-13-3-16,-14-15 0 15</inkml:trace>
  <inkml:trace contextRef="#ctx0" brushRef="#br1" timeOffset="109275.8319">8885 14167 209 0,'-10'-27'137'0,"33"15"2"15,6-5-6-15,20 7-68 32,6-3-61-32,8-1-16 0,14 11-61 15,-11-12-56-15,3 10-3 16,-11-6-4-16,-12 7-1 0</inkml:trace>
  <inkml:trace contextRef="#ctx0" brushRef="#br1" timeOffset="109561.0502">10011 13680 212 0,'-21'-5'142'15,"-10"1"-1"-15,-4 14-4 16,-6-4-66-16,3 16-55 16,4 2-4-16,16 3-3 15,15 2-11-15,5-3-6 16,21 0-9-16,-2-11-19 16,18 9-41-16,-5-17-56 0,4 5-2 15,-8-11-2-15,2 5 3 16</inkml:trace>
  <inkml:trace contextRef="#ctx0" brushRef="#br1" timeOffset="109798.4694">9963 14462 254 0,'7'33'137'16,"-13"-7"0"-16,15 7-6 16,-10-4-116-16,5 1-8 15,-1-1-11-15,-5-10-21 16,9 4-26-16,-7-23-52 16,0 0-29-16,-25-2-1 15,19-11 0-15</inkml:trace>
  <inkml:trace contextRef="#ctx0" brushRef="#br1" timeOffset="110021.544">9857 14452 205 0,'2'-15'132'0,"19"17"-2"0,-5-1 1 16,22 11-99-16,0-2-11 16,6 8-1-16,2 1-12 0,-7 3-2 15,-8 0-2-15,-8 2 1 16,-19-1-2-16,-10 0 1 15,-19-4-2-15,-9-3 1 16,-2-5-2-16,-4-2-6 16,7 1-10-16,-2-13-28 15,35 3-79-15,-16-1-11 16,16 1-4-16,26-15 0 16</inkml:trace>
  <inkml:trace contextRef="#ctx0" brushRef="#br1" timeOffset="110305.2598">10842 13944 307 0,'9'24'151'0,"-10"5"-5"0,7 17-1 15,-11 2-123 1,4 15-8-16,-2-1-2 16,-1-2-10-16,-1-6-6 0,0-9-6 15,0-6-2-15,0-14-16 16,-2-2-21-16,-5-29-64 16,12 6-30-16,-13-27 1 15,11 2 3-15</inkml:trace>
  <inkml:trace contextRef="#ctx0" brushRef="#br1" timeOffset="110503.3506">10567 14046 237 0,'-22'-24'135'16,"19"6"2"-16,10-3-2 15,23 8-98-15,-2 0-10 0,24 6-1 16,8-2-10-16,10 3-8 15,5 2-3-15,4-1-5 16,-2 4-9-16,-8-3-15 16,1 8-100-16,-19-4-14 0,-12 4-6 15,-24 1-5 1</inkml:trace>
  <inkml:trace contextRef="#ctx0" brushRef="#br1" timeOffset="124588.8131">1176 15769 40 0,'0'0'112'0,"0"0"4"16,-1 22-40-16,-8-9-16 15,15 15 0-15,-12-3-12 0,12 14-2 16,-11-7-7-16,13 8-16 15,-8-7-2-15,7-2-11 16,-1-10 4-16,4-3-11 16,5-13 7-16,2-9-8 0,5-12-6 15,0-8 5-15,-3-5-6 16,2-7 4-16,-5-3-6 16,-6-2 4-16,-7 4-9 0,-3 4-5 31,-3 15-2-31,-7 1-23 15,10 17-50-15,0 0-41 16,-12 29 2-16,12-9-4 16</inkml:trace>
  <inkml:trace contextRef="#ctx0" brushRef="#br1" timeOffset="125231.6037">1240 16414 153 0,'3'37'129'16,"-3"-1"3"-16,3-2-2 16,-9-14-97-1,11 6-9-15,-5-26-4 16,-5 20-12-16,5-20-4 16,0 0-2-16,-12-35 0 0,7 4-2 15,2-10 1-15,3-3-2 16,8-1 2-16,3 0 0 15,9 5 1-15,5 9-1 16,2 14-1-16,1 10 1 16,-4 13-2-16,-4 8 3 15,-7 8-2-15,-9 4-1 16,-11 4 1-16,-7-3 0 16,-6-2 0-16,0-5 1 15,-1-7-1-15,5-3-1 16,16-10 1-16,0 0 1 15,0 0-1-15,18-1 0 16,8 2-2-16,7 6 2 0,-5 6-1 16,4 2 1-16,-9 5-1 15,-7 5 2-15,-10 1-1 16,-9-3 3-16,-12 0-2 16,-7-3 2-16,-7-4-2 15,-3-6-1-15,3-3-3 16,-5-5-7-16,11 3-18 15,-5-13-28-15,28 8-70 16,-11-15-9-16,11 15 0 16,21-21-2-16</inkml:trace>
  <inkml:trace contextRef="#ctx0" brushRef="#br1" timeOffset="125554.5457">2041 15974 241 0,'0'0'142'0,"10"23"5"0,-8 7-11 15,-5-2-108-15,4 11-20 16,-1 5 8-16,0 0-17 16,2 0-1-16,-2-5-10 15,0 0-10-15,-3-19-14 0,4 6-31 16,-12-24-61 0,11-2-14-16,-20-23 5 15,11-5-2-15</inkml:trace>
  <inkml:trace contextRef="#ctx0" brushRef="#br1" timeOffset="125717.0415">1805 16003 214 0,'-16'0'143'0,"16"0"-6"0,0 0 3 16,0 0-112-16,29-12-17 15,14 1-4-15,9-5-24 16,11 7-26-16,-10-13-36 15,10 7-51-15,-11-4-12 16,-12 6 8-16,-10 3 0 16</inkml:trace>
  <inkml:trace contextRef="#ctx0" brushRef="#br1" timeOffset="125980.4074">2484 15769 167 0,'27'-6'133'0,"3"-1"-5"16,1 4-4-16,-6-3-109 15,9 2-34-15,2 4-59 16,-4-6-45-16,1 3-5 16,-10-8-4-16</inkml:trace>
  <inkml:trace contextRef="#ctx0" brushRef="#br1" timeOffset="126179.4572">2962 15554 222 0,'2'23'143'0,"4"15"-3"16,-9-7-3-16,7 13-115 15,-5-4-16-15,1 0-11 16,5 1-38-16,-9-18-89 16,14 0-6-16,-10-23-2 15,13 17-2-15</inkml:trace>
  <inkml:trace contextRef="#ctx0" brushRef="#br1" timeOffset="127412.8701">3817 15642 126 0,'6'29'134'15,"-13"-8"-1"-15,5 10 1 0,-9-8-87 16,16 13-17-16,-2-7-6 16,10 1-7-16,2-7-9 15,5-6-3-15,2-11-1 0,3-7 0 16,-3-9-2-16,1-9-1 15,-7-7 0-15,-5-6-5 16,0-2-2-16,-11-2-6 16,0 7-4-16,-8-2-13 15,8 18-14-15,-14-2-26 16,14 15-59-16,-3 17-4 16,3 4 4-16,3 7 26 15</inkml:trace>
  <inkml:trace contextRef="#ctx0" brushRef="#br1" timeOffset="127769.3575">3751 16538 97 0,'-9'25'123'15,"0"-5"0"-15,9-20-20 16,3 14-69-16,-3-14-5 16,16-19-4-16,-3-8-13 15,4-9-6-15,-5-9 2 16,5-2 0-16,-4-4 3 16,0 5-2-16,-4 4 4 0,-1 13-1 15,-2 15 0-15,-6 14 0 16,21 23-4-1,-9 6-4-15,2 11-8 16,-1-1-3-16,5 6-11 0,-6-9-15 16,5 6-26-16,-13-22-54 15,3-3-24-15,-7-17 2 16,0 0 2-16</inkml:trace>
  <inkml:trace contextRef="#ctx0" brushRef="#br1" timeOffset="127913.4571">3825 16457 101 0,'0'0'131'0,"14"16"-2"16,6-16-5-16,12-10-80 15,3-4-88-15,15-1-73 16,0-5-2-16,4-5-11 16,-6-5 12-16</inkml:trace>
  <inkml:trace contextRef="#ctx0" brushRef="#br1" timeOffset="128109.14">4486 15974 233 0,'3'14'145'0,"5"15"-5"0,-8-4-1 15,1 12-131-15,0 1 0 16,2-1-15-16,3 5-17 15,-8-19-28-15,13 10-66 16,-16-18-21-16,5-15-4 16,-12 1 4-16</inkml:trace>
  <inkml:trace contextRef="#ctx0" brushRef="#br1" timeOffset="128258.654">4302 15994 224 0,'0'0'134'0,"39"-20"-3"0,-2 3-18 16,9 1-138-16,15 11-60 16,-3-6-40-16,3 1-5 15,-10 0-11-15</inkml:trace>
  <inkml:trace contextRef="#ctx0" brushRef="#br1" timeOffset="133768.5355">6060 15824 192 0,'0'27'140'0,"0"12"-3"16,-1 2 0-16,4 10-119 31,-4 3-1-31,4 4-9 15,1-4 1-15,0-9-15 16,-2-4 1-16,-2-13-9 16,1 0-16-16,-1-28-25 0,-2 13-62 15,2-13-17-15,-12-28-2 16,2 4 4-16</inkml:trace>
  <inkml:trace contextRef="#ctx0" brushRef="#br1" timeOffset="133994.0113">5853 15929 178 0,'0'0'140'0,"25"-29"-4"0,10 15-1 0,7-9-100 16,23 10-22-16,3-5 3 0,16 5-13 15,-1 2-14 1,-7-1-14-16,0 8-18 15,-28-8-34-15,-3 14-53 16,-22-5-5-16,-23 3 1 0,0 0 34 16</inkml:trace>
  <inkml:trace contextRef="#ctx0" brushRef="#br1" timeOffset="136939.5493">5090 15987 51 0,'0'0'120'0,"0"0"7"16,0 0-4-16,0 0-48 16,0 0-41-16,14-19-3 31,-2 0-3-31,5 1-18 16,-2-10 1-16,5-1-9 15,-7-5 2-15,-2-4-7 16,1 6 4-16,-5 2 0 15,-1 4 2-15,-3 9 0 0,-3 17 1 16,0 0 0-16,1 13 0 16,0 10 1-16,3 3-2 15,3 4-3-15,1 0-6 16,-3-4-6-16,6 5-17 16,-11-31-20-16,19 31-57 15,-19-31-24-15,14 8 0 16,-14-8-3-16</inkml:trace>
  <inkml:trace contextRef="#ctx0" brushRef="#br1" timeOffset="137088.6482">5181 15890 114 0,'-21'3'125'0,"21"-3"-5"16,0 0 2-16,14-9-101 15,4 6-27-15,11 3-30 16,-2 0-77-16,4 0-5 15,-5-1-7 1,-7 4 22-16</inkml:trace>
  <inkml:trace contextRef="#ctx0" brushRef="#br1" timeOffset="137460.9155">5086 16446 158 0,'0'17'139'0,"4"5"-4"0,-3-4 0 15,8 7-108 1,-6-6-16-16,2 2-6 16,3-2-19-16,-8-19-20 0,8 25-31 15,-8-25-59-15,0 0-9 16,0 0-1-16,-12-28 29 15</inkml:trace>
  <inkml:trace contextRef="#ctx0" brushRef="#br1" timeOffset="137703.2497">5060 16412 119 0,'0'0'127'0,"18"-11"3"16,7 8-4-16,-4-3-100 15,15 15-5-15,0-3-2 16,3 8-10-16,-2 3-7 16,-10 5 2-16,-11 3-2 15,-9 2 1-15,-14-1-1 16,-8-1 1-16,-9-7-1 16,-5 0-4-16,2-4-10 15,-7-11-26-15,18 4-83 0,1-10-11 16,15 3-1-16,-3-13-4 15</inkml:trace>
  <inkml:trace contextRef="#ctx0" brushRef="#br1" timeOffset="140922.0925">7277 15713 65 0,'0'0'114'0,"10"-18"1"15,-10 18-28-15,-3-16-24 32,3 16-11-32,-19-4-12 15,6 11-9-15,-13 1-11 16,0 5-5-16,-4 1-5 15,4 3-3-15,-6 4-2 16,11-1-2-16,-3 0-2 16,14-1 0-16,7-3-3 0,6-3-1 15,-3-13-4-15,27 17-4 16,-2-10-11-16,-4-10-17 16,7 9-25-16,-9-10-45 0,3 5-14 15,-4-2-4-15,-5 4 6 16</inkml:trace>
  <inkml:trace contextRef="#ctx0" brushRef="#br1" timeOffset="141287.2871">7153 16257 184 0,'8'24'139'0,"-5"1"0"16,3 11-2-16,-7-6-109 15,9 13-5-15,-2-7-7 16,-2 2-10-16,5-6-12 16,-6-9-5-16,7 0-17 15,-10-23-26-15,4 14-57 16,-4-14-27-16,-1-16 0 0,-2-1 2 16</inkml:trace>
  <inkml:trace contextRef="#ctx0" brushRef="#br1" timeOffset="141568.5994">7092 16319 197 0,'-1'-13'135'0,"1"13"-3"15,27-23-41-15,4 20-64 16,6 1-5-16,11 12-4 0,0 0-11 15,-2 9-2 1,-5 1-3-16,-9 6 1 16,-15 0-2-16,-9 5 1 15,-19-4 0-15,-8-1 1 0,-8-1-3 16,-2-8-2-16,2 0-8 16,-2-11-14-16,9 8-37 15,1-15-71-15,19 1-5 16,0 0-1-16,-2-14-2 15</inkml:trace>
  <inkml:trace contextRef="#ctx0" brushRef="#br1" timeOffset="142563.7014">7905 15837 201 0,'14'24'143'15,"-14"-4"-1"-15,11 12-6 16,-17 1-105-16,14 11-14 31,-5-1 5-31,7 5-15 16,-6-5 1-16,5-3-11 0,-6-8 0 15,-1-3-4-15,4-6-9 16,-6-23-7-16,-6 26-18 16,6-26-20-16,0 0-50 15,-19-16-25-15,19 16-2 16,-18-30 6-16</inkml:trace>
  <inkml:trace contextRef="#ctx0" brushRef="#br1" timeOffset="142790.067">7704 15928 176 0,'0'0'135'16,"13"-8"1"-16,10 1-5 15,13 9-91-15,2-10-26 0,17 4-7 16,6 0-9-16,-8-6-21 16,11 8-22-1,-26-11-32-15,7 9-49 16,-22-5-7-16,-1 5 4 0,-22 4 26 16</inkml:trace>
  <inkml:trace contextRef="#ctx0" brushRef="#br1" timeOffset="143107.6134">8165 15577 215 0,'24'9'134'16,"4"-11"-3"-16,9 7-9 15,2-3-125-15,3-6-24 16,7 11-46-16,-11-14-52 16,-2 6-4-16,-14-7-1 15</inkml:trace>
  <inkml:trace contextRef="#ctx0" brushRef="#br1" timeOffset="143468.0327">8659 15405 238 0,'16'36'139'0,"-10"-10"-2"0,6 13-5 16,-7 2-116-16,6 3-4 15,-1 3-14-15,-5-8-20 16,7 7-43-16,-11-17-71 15,8-2 0-15,-11-11-5 16,0-3 0-16</inkml:trace>
  <inkml:trace contextRef="#ctx0" brushRef="#br1" timeOffset="145924.2487">9201 15957 156 0,'0'0'133'16,"14"14"-3"-16,4-4 4 15,-18-10-91-15,39 10-9 16,-17-14-5-16,21 5-13 16,-4-4-6-16,1 0-8 15,1 1-8-15,-6-4-9 16,-5 9-17-16,-12-15-22 0,1 19-45 0,-19-7-35 16,0 0 5-16,-15 2-5 15</inkml:trace>
  <inkml:trace contextRef="#ctx0" brushRef="#br1" timeOffset="146116.1376">9302 16141 195 0,'0'0'138'16,"18"23"-7"-16,6-18 1 15,12 0-110-15,4-2-11 16,10-3-8-16,-1 7-31 15,-9-14-31-15,-1 9-70 16,-13-5 1-16,-9 3-8 16,-17 0 2-16</inkml:trace>
  <inkml:trace contextRef="#ctx0" brushRef="#br1" timeOffset="147586.8322">3680 17261 114 0,'0'23'133'0,"-5"-7"-3"15,2 3 3-15,9 5-93 16,-6 1-9-16,10 1 2 0,6 1-16 15,4-5-6-15,2-4-5 16,7-6 2-16,-7-9-4 16,5-10-1-16,-2-6 3 15,-9-5-6-15,-3-5 1 16,-6-6-7-16,-6 1-1 16,-5 2-8-16,3 8-6 15,-8 5-20-15,9 13-24 16,0 0-56-16,0 0-12 15,0 0 2-15,-9 18 2 16</inkml:trace>
  <inkml:trace contextRef="#ctx0" brushRef="#br1" timeOffset="149413.4868">3950 17539 46 0,'0'0'140'16,"0"0"-2"-16,-5 74 9 16,5-74-63-16,0 0-28 15,1 101-10-15,-1-101-19 16,18 92-11-16,-18-92-24 16,11 77 14-16,-11-77-2 15,0 0-2-15,3 57-20 16,-3-57 18-16,0 0 20 0,0 0-7 31,0 0 8-31,0 0-20 16,-7 62 0-16,7-62 2 15,0 0 16-15,0 0-17 16,11 60 0-16,-11-60-2 0,0 0 2 16,0 0-3-16,0 0-2 15,0 0-2-15,-4-94 3 0,4 94-3 16,-11-110-1-16,8 47 3 15,3 2-1-15,-1 8-7 16,2 1-5-16,10 14 8 16,2 7-8-16,1 16 6 15,5 6-3-15,-19 9 1 0,0 0 13 16,0 0-2-16,66 28 17 16,-66-28-3-1,0 0 4-15,-9 58-1 16,9-58 2-16,0 0-3 0,0 0-11 15,-76 67 13-15,76-67-34 16,0 0 20-16,0 0-2 16,0 0-1-16,0 0 1 15,0 0 1-15,0 0 0 16,0 0-2-16,79 19 18 16,-79-19-19-16,0 0 3 15,49 77 0-15,-49-77-2 0,0 70-1 16,0-70-3-16,0 0 4 15,-41 87 0 1,41-87-1-16,0 0-4 16,0 0-5-16,-66 55-4 0,66-55-18 15,0 0-23-15,0 0-66 16,0 0-26-16,0 0 8 16,0 0-9-16</inkml:trace>
  <inkml:trace contextRef="#ctx0" brushRef="#br1" timeOffset="150045.3282">4598 17310 178 0,'10'23'141'16,"-6"-1"-2"-16,-4 5 1 15,5 3-98 1,-5-30-14-16,5 75 17 0,-5-75-26 16,10 83 1-16,-10-83-16 15,9 60 3-15,-9-60-28 16,2 64-18-16,-2-64-59 16,0 0-46-16,0 0-5 15,-14-39-6-15</inkml:trace>
  <inkml:trace contextRef="#ctx0" brushRef="#br1" timeOffset="150245.4222">4407 17324 188 0,'0'0'140'0,"0"0"2"16,26 8-4-16,-3-14-107 31,21 3-12-31,3-1-4 15,8 1-26-15,4 0-21 16,-12 0-22-16,10 4-39 0,-18-4-42 16,-10-1-4-16,-14 0 0 15</inkml:trace>
  <inkml:trace contextRef="#ctx0" brushRef="#br1" timeOffset="150550.2179">5052 17222 223 0,'0'0'146'0,"17"-3"-12"15,1-3 1-15,11 3-132 16,1 0-27-16,-2 5-29 16,7-8-81-16,-3 3 0 15,-12 0-9-15,-2-7 6 16</inkml:trace>
  <inkml:trace contextRef="#ctx0" brushRef="#br1" timeOffset="150761.5883">5439 17088 190 0,'-8'20'150'0,"5"10"-13"31,-1-2 8-31,0 6-103 16,2-5-37-16,4 0-24 16,7-2-47-16,2-9-69 15,1-5-7-15,-12-13 2 0,18-6-5 16</inkml:trace>
  <inkml:trace contextRef="#ctx0" brushRef="#br1" timeOffset="151539.8775">5853 17108 154 0,'0'0'139'0,"0"16"-5"0,-1 0 9 0,8 1-96 31,-11-4-15-31,14 11-10 16,-9-5-7-16,11-1-8 0,-12-18-2 15,26 15-2-15,-9-19 0 16,0-5-4-16,1-2 0 15,-4-8-2-15,-1-5-18 16,-1-4 20-16,-4 1-24 0,-6 1 17 16,1 7-32-16,-6 0 8 15,3 19-24-15,0 0-34 16,0 0-28-16,-6 19-15 0,6 0 17 16</inkml:trace>
  <inkml:trace contextRef="#ctx0" brushRef="#br1" timeOffset="152234.2299">5960 17588 243 0,'-8'80'157'15,"8"-80"-8"-15,3 65-18 0,-3-65-92 16,0 0-25-16,0 0 4 16,6 65-11-16,-6-65-4 15,0 0-3-15,0 0-1 16,0 0-2-16,0 0 11 16,-32-80 8-16,24 38-30 15,4-7-8-15,1 3 9 16,6 0-6-16,4 10 10 15,7 6-4-15,4 12 7 0,7 1-7 16,-7 7 19-16,4 7-1 16,-4 10 0-16,-1 2-2 15,-9 7-2-15,-8-16-2 16,0 0 2-16,0 0-2 16,-24 66 12-16,24-66-13 15,0 0 13-15,-45 33 4 16,45-33-16-16,0 0 2 15,0 0 0-15,9-17 1 16,9 11-14-16,4 0 15 16,-22 6-15-16,0 0-6 15,69 22 18-15,-69-22 17 0,0 0-19 16,31 75 0-16,-31-75 14 16,-11 59 7-16,11-59-6 15,0 0 9-15,-61 68-10 16,61-68-13-16,0 0 3 15,-73 30-5-15,73-30-60 16,0 0-77-16,0 0 0 16,0 0-16-16,0 0 15 15</inkml:trace>
  <inkml:trace contextRef="#ctx0" brushRef="#br1" timeOffset="152626.7488">6787 17160 236 0,'8'16'151'0,"-8"4"-6"16,-2 0 0-16,4 3-120 15,-4 12-11-15,4-1 3 16,-2 1-14-16,1-3-5 15,4 1-12-15,-2-8-11 16,6-2-28-16,-13-6-47 0,4-17-43 16,0 0-2-16,0 0 1 15</inkml:trace>
  <inkml:trace contextRef="#ctx0" brushRef="#br1" timeOffset="152820.7524">6577 17193 216 0,'0'0'150'0,"0"0"-7"0,31-16 1 15,13 9-113-15,1-2-17 16,14 5-7-16,7 3-38 16,-10-10-41-16,6 7-72 15,-10-3 4-15,-13 5-8 16,-8-6 4-16</inkml:trace>
  <inkml:trace contextRef="#ctx0" brushRef="#br1" timeOffset="153916.6429">7536 17261 175 0,'-4'14'136'16,"4"-14"-7"-16,0 0-40 0,0 0-59 16,-13 10 2-16,13-10-13 15,0 0-13-15,-14-10-3 16,14 10-3-16,-12-23 1 0,10 2-1 15,3-10 2-15,2 1-14 16,7-2 13-16,10-1-12 16,3 1 13-16,4 8-11 15,6 4 12-15,-2 5-12 16,-3 14 11-16,-6 4 13 16,-6 5-17-16,-9 8 14 15,-10 3-11 1,-7 1 12-16,-13-1-14 15,1 0 15-15,2-5-15 16,-5-5 3-16,12-1 2 16,13-8-2-16,0 0-1 15,0 0-1-15,16 5 0 0,10-5 1 16,1 5 1-16,7 3-3 16,-7 2 2-16,0 0-1 15,-5 3-1 1,-9-2 3-16,-10 2 0 0,-12 0-1 15,-3 0 2-15,-10-3-2 16,-5-4 1-16,-3 0 0 16,1-2-1-16,2-1-2 15,2-1-9-15,25-2-20 16,-24 5-34-16,24-5-72 16,0 0 2-16,15 10-4 15,-3-2 2-15</inkml:trace>
  <inkml:trace contextRef="#ctx0" brushRef="#br1" timeOffset="154273.2057">7754 17477 200 0,'-20'9'148'16,"-12"1"-1"-16,4 3 3 16,28-13-106-16,-66 39-2 15,66-39-15-15,0 0-6 16,-22 78-9-16,22-78-16 15,0 0 1-15,68 72-10 16,-68-72-30-16,74 17-51 0,-74-17-53 16,74-14-8-16,-44-11 2 15,-5 4 9-15</inkml:trace>
  <inkml:trace contextRef="#ctx0" brushRef="#br1" timeOffset="154740.7681">8369 17105 212 0,'0'23'155'15,"1"5"-5"-15,-2-1-2 16,2 8-98-16,-1-2-38 16,1 1 3-16,2 0-12 15,-1-1-5-15,6-6-12 16,-9-5-4-16,3 1-25 15,-2-23-36-15,-14 13-65 16,14-13-1-16,-14-20 1 16,2-3 1-16</inkml:trace>
  <inkml:trace contextRef="#ctx0" brushRef="#br1" timeOffset="154929.4716">8131 17125 253 0,'0'0'149'16,"0"0"2"-16,32-16-10 16,5 5-125-16,16 5-5 15,11 0-9-15,4 1-21 16,13 7-52-16,-8-3-69 16,-5-2-7-16,-13 2 5 15,-10-2-7-15</inkml:trace>
  <inkml:trace contextRef="#ctx0" brushRef="#br1" timeOffset="155560.886">9345 16896 152 0,'-4'-17'124'16,"-9"15"8"-16,-9-2-35 0,4 11-56 15,-15-1-3-15,13 12 2 16,-13 3-14-16,16 5-5 16,3-5-5-16,13 2-4 15,6-2 1-15,10-3-17 16,15 0-6-16,-5-13-35 16,17 8-27-16,-16-13-70 15,1 3 7-15,-12-6-9 0,-15 3 1 16</inkml:trace>
  <inkml:trace contextRef="#ctx0" brushRef="#br1" timeOffset="155841.1009">9209 17391 221 0,'1'16'139'0,"0"4"2"15,2-3-11 1,7 6-98-16,-10-23-9 16,4 61-1-16,-4-61-22 15,0 0-19-15,1 68-31 0,-1-68-56 16,-14 17-31-16,14-17-3 15,-6-33 0-15</inkml:trace>
  <inkml:trace contextRef="#ctx0" brushRef="#br1" timeOffset="156079.6269">9181 17342 180 0,'0'0'140'0,"0"0"-2"16,21 8 0-16,10-13-84 15,8 7-39-15,2 9 0 16,9-4-3-16,-8 9-10 16,-3-1 7-16,-15 0 1 15,-13 1-4-15,-19 3-2 16,-6 1 2-16,-14-10 0 16,-7 4-4-16,4-1-5 0,-4-7-12 15,35-6-28-15,0 0-51 16,-53 53-42-16,53-53-9 15,0 0 1-15</inkml:trace>
  <inkml:trace contextRef="#ctx0" brushRef="#br1" timeOffset="156531.4362">9914 16959 166 0,'20'22'153'16,"-7"-3"-4"-16,-2 5 2 15,3 11-62-15,-10-2-55 16,8 7-15-16,-6-2 3 15,-3-5-19-15,-1-3-8 0,1-4 2 16,-2-8-8-16,-7-5-10 16,6-13-20-16,-12 8-29 15,12-8-71-15,0 0-1 16,0 0-4-16,-21-24 6 16</inkml:trace>
  <inkml:trace contextRef="#ctx0" brushRef="#br1" timeOffset="156744.5041">9798 17004 195 0,'11'-14'131'0,"13"8"7"16,13-3-10-16,12 2-101 15,3-6-5-15,14 4-10 16,-2 5-25-16,1-6-35 16,1 6-74-16,-12-1-12 15,-7 2 4-15,-16-1-8 0</inkml:trace>
  <inkml:trace contextRef="#ctx0" brushRef="#br1" timeOffset="157370.9316">10884 16847 171 0,'-12'-12'136'0,"-10"12"-5"31,-1 9 8-31,-10-8-102 16,11 18-4-16,-7-4-3 15,18 8-11-15,0-5-7 0,17 5-4 16,9-1-7-16,7-5-7 15,13 5-11-15,-6-10-21 16,11 6-23-16,-17-13-70 16,1-1-3-16,-9-3-7 15,-15-1 9-15</inkml:trace>
  <inkml:trace contextRef="#ctx0" brushRef="#br1" timeOffset="157609.3772">10801 17350 290 0,'0'22'149'16,"-2"2"-3"-16,2 4-2 15,-1-2-131 1,1-26-8-16,1 63-11 15,-1-63-24-15,2 70-37 16,-2-70-70-16,-12 21-6 0,12-21-3 16,-18-17 4-16</inkml:trace>
  <inkml:trace contextRef="#ctx0" brushRef="#br1" timeOffset="157855.546">10724 17343 222 0,'0'0'142'0,"0"0"-1"0,25-6-1 16,10 6-94-16,-5 0-28 16,18 8 3-16,-6-4-10 15,6 5-10-15,-7 8 1 16,-14-3 0 0,-11 5-3-16,-15 0 3 15,-17 0 0-15,-7 1-2 16,-10 3-5-16,-5-7-6 15,38-16-27-15,-74 36-44 0,57-39-50 16,17 3-11-16,-11-15-3 16,22-8 2-16</inkml:trace>
  <inkml:trace contextRef="#ctx0" brushRef="#br1" timeOffset="158103.8368">11393 17001 222 0,'22'13'153'0,"-12"7"0"15,4 8-5-15,-10-8-74 16,0 20-59-16,-5 4 9 16,2-3-16-16,-2 0-2 15,-2-11-20-15,2-1-8 16,-11-7-28-16,16-2-80 15,-4-20-18-15,0 0-3 16,-15-16 2-16</inkml:trace>
  <inkml:trace contextRef="#ctx0" brushRef="#br1" timeOffset="158297.1188">11155 17021 253 0,'0'0'145'0,"0"0"-12"16,33-23 4-16,9 15-128 15,13-4-11-15,12 5-21 16,-8-6-63-16,11 7-45 16,-14-7-9-16,-6 3 6 15,-11 1-6-15</inkml:trace>
  <inkml:trace contextRef="#ctx0" brushRef="#br1" timeOffset="158583.3314">11754 16636 159 0,'13'-13'145'16,"14"6"-1"-16,0-8-2 16,11 11-60-16,-1-3-85 15,-1-5-43-15,5 10-82 0,-5-4-10 16,-6 1-4-16,-4-5-3 15</inkml:trace>
  <inkml:trace contextRef="#ctx0" brushRef="#br1" timeOffset="158775.7286">12187 16424 266 0,'7'38'146'0,"-7"-2"-3"15,6 11-3 1,0 5-128-16,-4 2 4 0,10 0-34 31,-14-9-62-31,8-2-62 16,-6-14 3-16,2-7-7 16,-7-9 1-16</inkml:trace>
  <inkml:trace contextRef="#ctx0" brushRef="#br2" timeOffset="165152.2548">3066 17365 1 0,'19'-9'23'0,"16"0"61"15,1-5-38-15,13 1-8 16,14-1 3-16,12 1-1 0,15 3-10 16,13 1-3-16,10 5-10 15,9 5-2-15,5 2-10 16,7 0 3-16,5 1-8 15,-3-2 3-15,5-5-3 0,-2-3 2 16,-1-6 0-16,-4-4 6 16,-10 2-3-16,-8 1-1 15,-8 4 3-15,-16 6-1 16,-8 8 1-16,-15 8 0 16,-12 7 1-1,-7 6-5-15,-1 4 5 16,-7 1-2-16,3-4 1 15,2-8-1-15,3-3 1 16,2-11 0-16,7 0-2 16,2-7-3-16,1-8 1 15,2 0-3-15,1 0 3 16,-6 3-3-16,1 4 4 16,-7 3-3-16,1-2 2 15,-12 2 4-15,-1 8 0 16,-2-7 3-16,-2 1-3 15,1-1 1-15,2-7-1 0,0 0-1 16,8 1 1-16,1-3-3 16,-5 0-2-16,4 2-10 15,-9 6-11-15,0 6-29 16,-13 0-71-16,-15-4-1 16,-11-2-7-16,0 0 5 15</inkml:trace>
  <inkml:trace contextRef="#ctx0" brushRef="#br2" timeOffset="166728.8622">9566 17171 134 0,'0'0'116'16,"20"8"4"-16,4-4-19 15,3-8-74-15,22-8-5 0,15-4-3 16,13-4-8-16,12-3-22 16,9-6 12-16,7 0-11 15,5-1 11-15,-5 5-13 0,-3 11 12 16,-6 8-12-16,-7 6 12 16,-2 7 14-16,-4 9-12 15,3 6 13-15,-1-5-10 16,-1 1 13-16,6-8-10 15,-5-3 0-15,1-6-2 16,-2-5-11-16,-3-9 10 16,-6-3-12-16,-9 0 10 15,-3 0-12-15,-7 3 9 16,-3 2 2 0,-3 2 1-16,4 3 2 15,4 4 1-15,2-3-1 16,7 4-1-16,0 2-13 15,-4 1-35-15,-6 1-69 16,-7-3-13-16,-13-2 5 16,-16-2-12-16</inkml:trace>
  <inkml:trace contextRef="#ctx0" brushRef="#br2" timeOffset="167497.5333">8688 16636 22 0,'-9'-29'102'16,"-24"-5"4"-16,-12 2-2 0,-19 2-83 15,-20 4 0-15,-8 14 3 16,-15 5 0-16,-2 16 0 16,-13 1-4-16,4 18 0 15,-9 6-7-15,2 12 0 16,8 4-4-16,9 7 8 15,8 2-13-15,19 7 8 16,14 11 0-16,18 5-1 16,27 3 1-16,21 12-1 0,23 12 0 15,18 20-11-15,24-2 23 16,15 1-9 0,13-7-6-16,8-8 4 15,9-12-3-15,5-20 0 0,5-35 2 16,7-35 2-16,1-25-18 15,3-25 6-15,-3-22 1 16,3-15-1-16,-8-14 0 16,-7 2-9-16,-10 5 0 15,-10 3-1-15,-18 14 4 16,-16 3-6-16,-16 9 7 16,-8 5-7-16,-19 3 8 0,-10-12 4 15,-21-8-9 1,-12-11 5-16,-14-6-7 15,-12 0-3-15,0 3-8 16,-11-3-16-16,11 20-46 0,-1 8-52 16,10 18 9-16,8 15-15 15,10 10 65-15</inkml:trace>
  <inkml:trace contextRef="#ctx0" brushRef="#br2" timeOffset="195900.0219">8553 15166 94 0,'18'10'115'16,"-18"-10"7"-16,17 24-7 0,-17-24-84 15,-26 34-11-15,-5-14 5 16,-2 7-5-16,-16-5-5 16,-5 0-5-16,-17-2-4 0,0-3 0 15,-13-5-4-15,-9-4 1 16,-7-2-2-16,-9-3 0 15,-8-3 1-15,-7 0-2 16,-3-2 0-16,-8 2 0 0,-7 2 2 16,-2 1-3-16,-9 1 1 15,-7 2-1-15,-2 1 0 16,-7 0 0 0,-12-1 0-16,-4 3 0 0,-5-1 0 31,-11 1 0-31,0 0 0 15,-6-3 1-15,-2 1 1 16,-3 0-1-16,5-3 1 0,1-1 0 16,5-1 0-16,9-4 0 15,5 1 2-15,13-2-2 16,7 0-1-16,9 0 1 16,10 0 0-16,7 2-1 15,6-1 0-15,5 4 0 16,3-2-1-16,2 1 1 15,2 1 0-15,5-2 0 16,-3 0-1-16,4 0 0 16,3-2 1-16,5 2-2 15,6-1 2-15,0 2-2 16,11 1 1-16,3-1-1 16,11 2 2-16,6 0 0 0,10 0-1 15,2-2 0-15,10 1 1 16,9-2 0-16,10 1-1 15,7 0 1-15,3 4-2 16,4 1 1-16,17-6-1 16,-22 20-1-16,10-7 1 15,2 1 0-15,-1 5-1 16,-3-2 1-16,-3 2 0 0,3 1 1 16,-3 2 0-16,-2 4 2 15,4 4-1-15,2 3 3 16,6 5-3-16,-1 8 4 15,6 6 4-15,2 6-5 16,0 5 5-16,3 9-5 16,4 9 3-16,-2 6-4 15,-3 4 4-15,4-1-5 16,-4 1-3-16,-1-1 12 16,-1-5-11-16,-1-4 12 15,-5-13-11-15,3-5 11 16,-3-10 1-16,-1-4-3 15,1-8 5-15,-1-6-13 0,-1-5 10 16,4-7-11-16,-1-6 14 16,4 2-13-16,1-3-1 15,4-3 3-15,-2 0-2 16,-2-13 2-16,17 24-1 16,-17-24-1-16,24 23-2 15,-11-14 1-15,3-6 3 16,1-2-4-16,-1-1 0 15,-3-4 0-15,5-3 2 16,3 3-1-16,2-5 0 16,5 2-2-16,4 2 1 15,10 2 2-15,9 1-1 16,12 0-2-16,11-1-1 0,13-1 2 16,13 2-2-16,6 0 0 15,10-3-2-15,6-2-3 16,4 3 1-16,0-1-2 15,9 5-1-15,-5-1-1 16,-6 0 2-16,-3-4 0 16,1-2 4-16,-5-3 4 15,0-3 0-15,-8-2 6 0,-1-6-12 16,-4 1 12-16,-4-1-13 16,-3 1 12-16,-4 4-16 15,-6 6 11-15,-3 3-15 0,-7 3 12 16,-1 2-2-16,-4 2 4 15,4-3 0-15,3 2 3 16,2-2 2-16,-1-1 1 16,7-1 0-16,-1 1 0 15,-1-2 0-15,2-1-4 16,-1 4-3-16,-3-1 2 31,-2 5-5-31,-5-4 2 16,-2 1 0-16,2-1 1 0,-1 0 3 15,-1 1 5-15,-1-6 0 16,2 2 0-16,-6-1 2 16,6 1-2-16,-10-1 1 15,3 1-2-15,-6-1-1 16,-2 2-3-16,-8 5 0 16,-4 0 1-16,-3-3-2 15,0 3 1-15,1-2 1 16,-2 0 2-16,5 2 4 0,5-4-2 15,5-2 3-15,6 3-1 16,2-4 3-16,4 1-3 16,0 3 2-16,5 2-5 15,-7-2 0-15,-2 0-3 16,1 3-3-16,-4 0-3 16,-4 0 2-16,1-3-4 15,-1-1 3-15,-4-8-2 0,5 7 1 16,-4-7 1-16,3-2 4 15,-2-1-6-15,2-2 9 16,2 4-6-16,-5-2 8 16,4 7-7-16,-4-7 7 15,2 8-8-15,1-3 7 16,-3 3-3-16,-1 2 0 16,3-3-2-16,-4 1 1 0,6-2-1 15,-7 3 2-15,9-2-1 16,-6 5 1-16,3-2 0 15,-3 0 1-15,0 2 0 16,-5 4-1-16,0 2 1 0,-4-4 1 16,-4 3-3-16,-4-2 2 15,-3 0-1-15,-6 2 0 16,1-1-1-16,-7-4 1 16,0 1-1-16,-7-1 0 15,1-2 0-15,-2-2 0 16,-3 3 1-16,1-3 0 15,-2-2 0-15,-13 9 1 16,20-22-1-16,-14 9 1 16,1-3-1-16,-4-1 0 15,2-6 0-15,2-4 0 16,-2-9-1-16,4-8 1 0,3-3-1 16,-1-8 2-16,-2-4 6 15,7-9-10-15,0-1 6 16,-3-1-7-16,-2 4 7 15,1 1-7-15,-8 2 7 16,-2 2-6-16,-2 6-3 16,-3 7 7-16,-8 5-1 15,-1 7 1-15,-1 4-1 16,-2 6 1-16,3 3-2 16,-2 0 1-16,2 2 0 15,1 0-1-15,0 3 1 16,3-1-1-16,2 0 1 15,2 3-1-15,-4 3-1 0,8 13-1 16,0 0-5-16,0 0-15 16,-17 2-46-16,16 14-66 15,1-16-4-15,-10 26-7 16,10-26-3-16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53:23.89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1439 8363 71 0,'0'0'124'0,"0"0"-2"16,1 16-6-16,-1-3-99 15,0-13-1-15,9 24 1 0,-9-24-12 16,21 23-3-16,-21-23 2 16,24 18 3-16,-24-18 3 15,17 10 1-15,-17-10 0 16,0 0 1-16,15 1-3 16,-15-1-7-16,0 0-15 0,-2-16-34 15,2 16-80-15,0 0-7 16,7-17-3-16,-7 17 40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1T20:10:18.63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2699 8159 130 0,'12'32'140'0,"-9"8"1"16,2 15-1-1,-6 0-95-15,5 12-21 16,-4-4-3-16,5-2-3 16,-3-12-10-16,1-12-2 0,-3-15-2 15,0-22-1-15,-5-19-2 16,-3-24-3-16,0-24 2 15,0-13-4-15,7-11 2 16,9-5-2-16,7 1 1 16,10 9-1-16,6 21 3 15,11 23 0-15,2 25 2 16,-1 18-1-16,-3 19 1 16,-9 15-1-16,-14 14 2 15,-9 3 0-15,-13 0 0 16,-11-3-1-16,-10-7-1 15,-2-6 3-15,-5-10-2 0,2-9 2 16,2-8-1-16,11-5 1 16,18-4 0-16,0 0 0 15,0 0-1-15,39 20 0 16,-4-5-2-16,9 5-3 16,2 6-5-16,-3-3-8 15,1 6-15-15,-17-16-26 16,6 7-60-16,-20-13-28 15,-13-7 3-15,15 0-1 16</inkml:trace>
  <inkml:trace contextRef="#ctx0" brushRef="#br0" timeOffset="262.2913">3298 8436 195 0,'21'28'145'0,"2"4"-2"16,6 6-2-16,-5-3-130 15,8 1-7-15,0 2-13 16,-7-17-33-16,8 4-55 0,-10-16-43 15,-12-12 1-15,-11 3-4 16</inkml:trace>
  <inkml:trace contextRef="#ctx0" brushRef="#br0" timeOffset="418.3334">3514 8484 242 0,'-28'33'144'16,"-4"2"-4"-16,2 10-62 15,-6-7-66-15,7 0-13 16,15-3-26-16,-4-20-61 16,18-15-49-16,0 0-5 0,0 0 3 15</inkml:trace>
  <inkml:trace contextRef="#ctx0" brushRef="#br0" timeOffset="1149.2712">4515 7686 168 0,'-6'20'147'15,"-12"19"-1"-15,-4 20 0 16,-14 15-116-16,10 24-9 16,4 9-2-16,9 5-9 15,10 2-12-15,6-8-6 16,19-7-15-16,-1-25-17 15,15-3-48-15,-1-30-55 0,3-16 2 16,-4-19 0 0,-5-16 41-16</inkml:trace>
  <inkml:trace contextRef="#ctx0" brushRef="#br0" timeOffset="1776.9107">4745 8191 164 0,'6'-14'135'0,"7"-1"1"15,1 4-4-15,2 1-117 16,1 10-1-16,0 2 1 15,-2 16-7-15,-8 6-3 0,2 12 2 16,-16 8 0-16,2 3 1 16,-7 2-3-16,2-1 2 15,1-5-3-15,8-8-1 16,5-11-3-16,-4-24 0 16,28 12-2-16,-3-25-1 15,3-12 1-15,1-11-3 16,3-7 3-16,-4-5-2 15,-1-1 4-15,-4 3-1 16,-7 4 3-16,-1 8 0 16,-3 9 1-16,-3 8-1 15,-9 17 1-15,16-10 0 16,-16 10-2-16,13 6 1 0,-13-6-1 16,13 14 3-16,-13-14 0 15,9 23 3-15,-12-3 1 16,-1 11 1-16,-1 6 0 15,-5 15 1-15,3 9-4 16,-1 12-3-16,3 7 2 16,5 6-4-16,4 2-1 15,0-3-2-15,6-2-3 16,1-7-2-16,-5-7 0 16,1-12 2-16,-10-7-5 15,-7-10 2-15,-11-5-3 16,-6-12 0-16,-3-3-4 0,-8-10-6 15,8 3-24-15,-7-17-54 16,12 0-42-16,13-9-1 16,6-12-1-1</inkml:trace>
  <inkml:trace contextRef="#ctx0" brushRef="#br0" timeOffset="2288.1934">5381 7703 136 0,'23'5'147'0,"-3"15"-3"16,9 13 1-16,5 9-90 0,8 21-31 15,-3 12 1-15,4 16-7 16,-8 9-9-16,-13 5 0 16,-8-2 1-16,-11 1-5 15,-18-8 2-15,-3-6-2 16,-9-12-2-16,-3-9-5 15,3-14-5-15,1-13-13 16,9-6-31-16,-3-19-96 0,20-17-7 16,0 0 0-1,-5-13-2-15</inkml:trace>
  <inkml:trace contextRef="#ctx0" brushRef="#br0" timeOffset="3154.8765">6887 8122 181 0,'30'-10'141'0,"-3"4"0"16,11 6-7-16,3-9-117 15,7 6-7-15,6 1-8 16,-4-4-18-16,5 9-23 15,-20-11-25-15,2 7-65 16,-13 1-7-16,-24 0-2 16,0 0 35-16</inkml:trace>
  <inkml:trace contextRef="#ctx0" brushRef="#br0" timeOffset="3338.7203">6955 8341 201 0,'1'15'146'16,"12"-7"-1"-16,11-2-2 16,12-6-129-1,6 3-9-15,10 0-18 0,-4-10-49 16,3 5-78-16,-11 2-4 16,-12-1-1-16,-14 1-1 15</inkml:trace>
  <inkml:trace contextRef="#ctx0" brushRef="#br0" timeOffset="6121.2521">8704 7693 139 0,'-29'-7'133'16,"-3"7"-3"-16,-15 4 1 15,0 2-96-15,-2 14-31 16,7 9 5-16,10 9 2 16,10 5-2-16,13 13-2 15,10 12 0-15,13 19 1 16,2 14 0-16,10 20-2 16,0 19 3-16,0 26 3 15,-7 20 3-15,-7 13 3 16,-10 4 0-16,-4 10 1 15,-7-7-1-15,-2-3 0 16,-2-12-4-16,3-15-1 16,3-20-7-16,6-11-1 0,4-18-3 15,3-17 0-15,6-15-2 16,2-17 2-16,6-14-8 16,-3-21-6-16,8-10-16 15,-10-24-35-15,16-3-84 16,-12-15-4-16,3-7 0 15,3-11-2-15</inkml:trace>
  <inkml:trace contextRef="#ctx0" brushRef="#br0" timeOffset="6574.5318">9758 7988 179 0,'9'28'140'0,"-6"13"0"16,-5 4-1-16,-9 4-107 16,8 6-20-16,0-2-17 15,-3-11-40-15,14-6-93 16,-6-7-3-16,9-13 0 0,-11-16-3 16</inkml:trace>
  <inkml:trace contextRef="#ctx0" brushRef="#br0" timeOffset="7020.025">11380 8070 152 0,'0'0'143'0,"5"20"0"0,-16-4 2 16,2 7-103-16,-14-4-14 15,9 10-1-15,-1-2-14 16,6 2-6-16,11-3-7 15,8-6-2-15,13-5-3 16,9-11-1-16,12-6 2 16,1-11-2-16,7-5 2 15,-4-8 0-15,-10-2 2 16,-10-2 2-16,-12 3 1 16,-15 2 0-16,-15 6-2 0,-11 3-3 15,-5 8-7 1,-7 1-10-16,10 9-25 0,-10-7-32 15,22 6-63-15,15-1 3 16,0 0-3-16,13 6 54 16</inkml:trace>
  <inkml:trace contextRef="#ctx0" brushRef="#br0" timeOffset="7392.1646">12691 8004 212 0,'0'0'148'15,"-17"20"-4"-15,-1-4 0 16,4 5-125-16,-2 2-7 15,8 6 1-15,7-4-11 16,4-2-4-16,14-4-1 16,7-9 0-16,10-7 0 15,2-9 0-15,7-7 1 16,-4-7-1-16,-4-4 3 16,-6 0-1-16,-16-3 2 15,-13 5-1-15,-13 5-3 0,-16 4-10 16,-3 11-16-16,-14-1-30 15,7 10-83-15,-1 8 0 16,6 2-3 0,10 5 4-16</inkml:trace>
  <inkml:trace contextRef="#ctx0" brushRef="#br0" timeOffset="8401.2591">9836 9068 123 0,'0'0'138'15,"-17"12"1"-15,3 12-15 16,-12-6-76-16,11 19-7 15,-9-4-7-15,9 12-13 0,5-3-10 16,9 0-3-16,5-8-4 16,11-5 0-1,9-11-4-15,9-14 0 16,4-10-1-16,-1-10-1 0,-2-8 0 16,-6-9-3-16,-6-5 0 15,-12-5-5-15,-9 5-1 16,-13-1-9-16,-2 13-10 15,-9-4-26-15,8 16-59 16,4 6-24-16,11 8 0 16,0 0 2-16</inkml:trace>
  <inkml:trace contextRef="#ctx0" brushRef="#br0" timeOffset="8916.0618">11268 9039 103 0,'0'0'132'0,"0"0"-3"15,16 6-1-15,-16-6-99 16,0 0-16-16,7-24 0 16,-5 11-7-16,-6-3-6 0,-1 1 0 15,-12 1 5 1,0 8 4-16,-16 5 3 16,2 12 2-16,-6 10 2 15,1 10 1-15,4 5-2 0,6 9-1 16,7-2-8-16,15-2-5 15,11-4-14-15,9-14-17 16,18 0-37-16,-2-14-73 16,6-15-1-16,3-5-2 15,-2-12 16-15</inkml:trace>
  <inkml:trace contextRef="#ctx0" brushRef="#br0" timeOffset="9480.0712">11423 8996 93 0,'22'-14'129'16,"-8"11"-1"-16,8-4-1 0,-6 4-99 15,12 7-7-15,-3 0 1 16,2 12-10-16,-9 5-4 16,-2 7 1-16,-15 4 2 15,-5 7 0-15,-9-4 0 16,0 2-1-16,-6-5-1 15,8-5-2-15,6-11-5 16,5-16-2-16,14 6-6 16,7-20-2-16,9-7 1 15,0-9-1-15,5-2 1 16,1-4 0-16,-7 3 5 16,-4 1 2-16,-3 6 3 0,-8 6 1 15,-2 6 0-15,-12 14 1 16,15-10 0-16,-15 10-1 15,15 3-2-15,-15-3-1 16,16 5-1-16,-16-5 0 16,22 0 0-16,-22 0 0 15,13-7 2-15,-13 7 2 16,0 0 1-16,0 0 0 16,-23 16 2-16,13 13 1 15,-6 11 1-15,2 16 0 16,-2 9 5-16,2 15-2 15,-2 3-1-15,3 7 1 16,0-5-4-16,0-4 2 0,3-9-5 16,0-7 3-16,-2-12-11 15,-6-12 1-15,1-10-6 16,-4-12-5-16,2-6-10 16,-9-19-27-16,14 4-67 15,0-14-25-15,3-7-1 16,9-5 2-16</inkml:trace>
  <inkml:trace contextRef="#ctx0" brushRef="#br0" timeOffset="9838.2463">12346 9102 239 0,'15'0'146'0,"6"0"-1"16,10 2-54-1,-2-6-80-15,7-3-21 16,2 7-42-16,-10-4-87 0,2-5-5 16,-8 5 1-16,-3-5 0 15</inkml:trace>
  <inkml:trace contextRef="#ctx0" brushRef="#br0" timeOffset="10153.7654">13070 8840 172 0,'-28'-7'141'15,"6"9"1"-15,-4 3-4 16,-5 4-120-16,11 10-3 16,2 2-5-16,17 4-10 15,6 5-4-15,9-1 1 16,6 1-1-16,-1 1 2 16,-2-2 0-16,-3-1 1 15,-9 0 1-15,-12-7 0 16,-5 0-4-16,-8-8-5 15,-3 1-15-15,-6-17-26 16,14 2-57-16,-1-9-28 16,10-12-3-16,7 0 2 15</inkml:trace>
  <inkml:trace contextRef="#ctx0" brushRef="#br0" timeOffset="10629.0492">13198 8953 102 0,'27'-9'126'16,"-14"1"1"-16,13 3 0 16,4-2-104-16,1-3-7 0,8 3 3 15,-2-3-9 1,0 5 2-16,-7 0 1 16,-4 7 3-16,-26-2 0 15,16 18 0-15,-22-5-1 0,2 7-3 16,-8 2-2-16,3-2-6 15,0 0-3-15,5-4-3 16,4-16-1-16,13 16-1 16,2-18 0-16,0-5 0 15,6-7-1-15,0-5 1 16,2-1 1-16,0-3 1 16,-3-1 2-16,-1 7 2 15,-6 0 1-15,0 7 0 16,-13 10 2-16,0 0 0 15,0 0 0-15,9 24 1 16,-14-1-2-16,-1 9-2 16,-1 7 0-16,0 6 0 0,1 5-2 15,-1 2 0-15,1 3-2 16,0-3 1-16,1 0 4 16,-2-7-3-16,6 1-6 15,-4-13-8-15,6 3-30 16,-14-14-52-16,9-6-40 15,-8-3 2-15,1-8-9 16</inkml:trace>
  <inkml:trace contextRef="#ctx0" brushRef="#br0" timeOffset="11940.166">9932 10249 286 0,'0'0'139'0,"-26"27"0"16,3 15-26-16,-13-5-90 15,12 12-4-15,-1-4 2 16,16 1-13-16,5-7-4 16,9-8 1-16,15-14-2 15,11-13-2-15,3-11 0 0,5-13-3 16,0-9 1-16,-7-9 0 15,-7-5-2-15,-12-2 1 16,-12 5-7 0,-13 1-3-16,-3 13-15 0,-12-4-27 15,8 12-81-15,4 11-4 16,15 7 1-16,0 0-5 16</inkml:trace>
  <inkml:trace contextRef="#ctx0" brushRef="#br0" timeOffset="12489.7441">11368 10227 260 0,'-36'1'137'0,"-5"7"2"16,1 2-8-16,5 8-116 16,5 4-4-16,17 4-4 15,12 0-7-15,11-1-11 16,18 1 1-16,0-5-4 15,11 2 4-15,-9-4-3 16,2-2 6-16,-15 2 2 0,-6-2 7 16,-18 4 1-16,-10-1 1 15,-3 0 0-15,-12-1 0 16,5-2-6-16,2 0-13 16,3-12-22-16,22-5-44 15,0 0-47-15,0 0-2 16,0 0 2-16,32-23 3 15</inkml:trace>
  <inkml:trace contextRef="#ctx0" brushRef="#br0" timeOffset="12945.6357">11560 10354 231 0,'0'0'126'0,"18"-23"2"16,1 11-49-16,5 7-56 16,-3-3-9-16,9 10 3 15,-8 5-10-15,0 7-7 16,-9 4 8-16,-8 9-5 16,-9 1 6-16,-2 5-4 15,-5 0 5-15,-2-1-5 16,4-11 1-16,7-3-3 15,2-18-5-15,0 0-1 0,26-5-4 16,-9-16 2-16,7-4-3 16,1-5 2-1,-3 1-1-15,-4 2 9 16,-4 6-2-16,1 11 5 0,-15 10 5 16,17 7 0-16,-17 12 4 15,1 14-2-15,-6 6 2 16,3 9-7-16,0 1 4 15,-1 6-4-15,-3-2-4 16,3-1-5-16,2 0-8 16,-2-9-6-16,6 1-28 15,-14-18-41-15,14-3-52 0,-3-10 0 16,0-13-1 0,0 0 2-16</inkml:trace>
  <inkml:trace contextRef="#ctx0" brushRef="#br0" timeOffset="14025.1546">13112 10230 138 0,'2'-15'131'16,"-2"15"8"-16,-29 2-28 15,9 15-34-15,-19-4-13 16,7 20-14 0,-9-4-13-16,5 10-18 0,1 3-7 15,12 1-13-15,15 1-6 16,9-10-17-16,24 1-18 15,1-21-35-15,21-2-69 16,-1-12 1-16,10-10-1 16,-9-9 5-16</inkml:trace>
  <inkml:trace contextRef="#ctx0" brushRef="#br0" timeOffset="14444.8318">13214 10348 114 0,'-5'-20'127'16,"5"20"-7"-16,13-22 8 15,-5 5-89-15,18 7-7 16,-3-5-1-16,11 10-7 16,-7-1-12-16,1 10 0 15,-14 6 2-15,-1 11-3 16,-13 2 5-16,-4 8-5 16,-10 0 3-16,1 2-6 15,-3-4 2-15,3-5-9 16,8-8 0-16,5-16-5 15,0 0-5-15,25-9-1 0,-3-11-4 16,2-9 5-16,9-1-4 16,-2-3 5-1,0 4 0-15,-5 3 8 16,-6 7 1-16,0 11 7 0,-20 8 1 16,20 21-1-16,-20 2 6 15,-5 12-5-15,-1 3 2 16,0 5-5-16,-2 2 2 15,-1 5-5-15,-3 1 0 16,1 1-1-16,3 1-5 16,-1 0-2-16,2 2-14 15,-2-10-25-15,14 0-87 0,-3-9-7 16,4-13 1 0,-6-23-4-16</inkml:trace>
  <inkml:trace contextRef="#ctx0" brushRef="#br0" timeOffset="15248.0083">14170 7742 128 0,'4'-18'137'16,"5"5"0"-16,4 4 3 15,8 2-99-15,15 14-15 16,3 2-2-16,16 8-7 16,2 5-10-16,6 6-3 15,-5 6 0-15,-4 6-1 16,-15 12 1-16,-9 13 2 15,-17 19-1-15,-13 15 3 16,-13 17-2-16,-3 16 1 16,-6 20-2-16,0 14 1 0,-1 5 4 15,7 5 0-15,-1-2-2 16,8-1 0-16,3-9-1 16,-1-4 6-16,1-12-5 15,-2-13 1-15,-1-9-5 16,1-12 0-16,-4-15 0 15,1-12 0-15,0-16 0 16,0-12-3-16,-4-13 3 16,0-12-1-16,-1-6-2 15,-5-8 0-15,-3-7 1 16,-1-4-2-16,-3-3-1 16,0-2-4-16,5-1-6 0,-3-6-11 15,13 9-27-15,-4-9-99 16,17 3-1-16,0 0-4 15,5-13-1-15</inkml:trace>
  <inkml:trace contextRef="#ctx0" brushRef="#br0" timeOffset="16692.2961">2638 12950 178 0,'7'59'137'0,"-7"1"-2"16,2 7-3-16,-4-8-113 16,6 0-8-16,1-11-3 15,5-11 2-15,1-18-7 0,-11-19-3 16,15-22 0 0,-11-20-1-16,0-22 1 15,-3-14-3-15,-1-12 3 16,11-4 2-16,2 2-3 0,6 8 5 15,6 18-2-15,7 17 3 16,-2 24-3-16,5 21 9 16,-7 18-6-16,-10 15-3 15,-8 10 4-15,-10 7-3 16,-14 1 3-16,-7-1-3 16,-9-6 4-16,-4-4-6 15,1-8 6-15,3-4 0 0,5-4-2 16,16 2-1-1,12-2-1-15,14 3-1 16,14 5-5-16,12 1-4 16,10 4-8-16,0-9-13 0,8 8-31 15,-18-17-75-15,2-1-7 16,-13-18-3-16,-8-4 4 16</inkml:trace>
  <inkml:trace contextRef="#ctx0" brushRef="#br0" timeOffset="17045.1653">3220 13129 209 0,'5'38'139'0,"-2"-7"-1"16,7 5-4-16,-1-16-118 15,15-4-3-15,-1-18-5 0,2-11-11 16,2-7-2-16,-2-9-1 15,-4-4 3-15,-5 0 1 16,-8 4 4-16,0 12 3 16,-8 17 2-16,0 0 2 15,3 30 1-15,3 15 1 16,3 8-4-16,4 11 2 16,9 6-5-16,-1 3-5 15,-2-3 1-15,4-5-3 16,-12-6 1-16,-7-10-3 15,-8-8 2-15,-10-12-12 16,-9-11-2-16,-7-18-22 0,6-1-63 16,-7-22-35-16,10-10-3 15,5-12 0-15</inkml:trace>
  <inkml:trace contextRef="#ctx0" brushRef="#br0" timeOffset="17254.8314">3947 12693 259 0,'-1'37'149'16,"-3"12"-4"-16,-8 11-3 16,15 16-128-16,-4 8-12 0,8-1-12 15,10 1-16-15,-1-22-38 16,20-4-69-16,-5-22-10 15,6-12 1-15,-2-21-1 16</inkml:trace>
  <inkml:trace contextRef="#ctx0" brushRef="#br0" timeOffset="17688.8238">4358 13296 158 0,'-7'16'140'0,"1"3"1"16,-9-17-4-16,15-2-73 15,-27-14-44-15,23-15-2 0,-2-18-9 16,6-13-9-16,6-13-1 16,2-9-3-16,10-4 2 15,3 4 4 1,2 9-2-16,6 12 4 0,-3 16-2 16,1 22 6-16,-6 17-5 15,0 22 9-15,-14 12-8 16,-5 9-7-16,-7 4 5 15,-6-2-7-15,-3-3 4 16,-2-9-8-16,2-8 3 16,5-13-9-16,9-6 8 15,-4-15-2-15,4 15 2 16,19-26-2-16,0 16 3 0,1 3 2 16,1 10 2-16,3 5 2 15,-6 10 2-15,-3 6 3 16,-6 5-1-1,-7 3 2-15,-4-2-2 0,-9 2 1 16,-7-6-3-16,-5-7-4 16,-1-4-11-16,-7-16-20 15,9 4-65-15,-3-18-37 16,8-2-3-16,-1-7 0 16</inkml:trace>
  <inkml:trace contextRef="#ctx0" brushRef="#br0" timeOffset="17961.7877">4693 12409 246 0,'57'18'148'0,"-4"10"-1"16,7 25 2-16,-17 9-120 15,-5 23-7-15,-18 11-1 16,-10 7-11-16,-17 4 0 16,-12-4-5-16,-4-8-1 15,-8-16-13-15,4-8-7 0,-7-25-19 16,20-6-111 0,-6-27-5-16,20-13-1 15,0 0-6-15</inkml:trace>
  <inkml:trace contextRef="#ctx0" brushRef="#br0" timeOffset="18695.2128">6038 12763 144 0,'26'13'140'15,"5"-10"-3"-15,3-7 0 16,12 4-52-16,1-9-76 16,6-1-3-16,5 6-24 15,-10-10-44-15,1 11-70 16,-18 0 1-16,-10 9-5 16,-21-6-3-16</inkml:trace>
  <inkml:trace contextRef="#ctx0" brushRef="#br0" timeOffset="18869.1678">6233 12997 265 0,'0'0'143'0,"29"12"-6"16,-9-14-10-16,10-2-143 15,5 8-96-15,-1-5-15 16,-6 4-11-16,-4-3-4 15</inkml:trace>
  <inkml:trace contextRef="#ctx0" brushRef="#br0" timeOffset="21761.2897">8298 11983 110 0,'-31'-2'129'16,"-12"10"-2"-16,-6 3 2 16,-3 17-48-16,0-4-64 15,9 12 4-15,11 3 0 16,10 10-4-16,11 6-8 16,17 14 3-16,5 14-3 15,9 12 0-15,3 14 0 16,4 20 2-16,1 6-2 15,-4 17 4-15,-4 1-4 0,-3 7-3 16,-6-1 0 0,-4 0 1-16,2-9-3 15,0-9-1-15,-4-11-3 16,3-12-5-16,0-10 4 0,1-14-2 16,1-14-1-16,-4-17-3 15,6-10-6-15,-1-21-12 16,11-3-32-16,-22-29-80 15,27-1-5-15,-7-21 0 16,4-10-4-16</inkml:trace>
  <inkml:trace contextRef="#ctx0" brushRef="#br0" timeOffset="22228.2046">8894 12290 217 0,'-6'-13'139'0,"-8"16"-1"15,-11 4-1-15,0 12-101 16,-8 4-16-16,5 10 2 16,1 2-11-16,11 3-6 15,7-1-8-15,15-7-4 16,9 2-12-16,5-16-22 16,24 3-42-16,-5-16-53 15,5-5 1-15,1-9-3 0,-2 1 4 16</inkml:trace>
  <inkml:trace contextRef="#ctx0" brushRef="#br0" timeOffset="22653.4563">9222 12688 231 0,'-11'25'138'0,"-2"-16"-2"15,13-9 1-15,-26-3-108 16,20-13-13-16,4-20 0 15,10-6-5-15,4-11-10 16,2-4-2-16,11 1 0 16,0 1-3-16,2 9 2 0,-1 9-1 15,0 15 2-15,-8 15 0 16,0 15-1 0,-11 10 3-16,-5 11-2 15,-4 1 3-15,-5 2-2 0,-5-4 1 16,2-3-2-16,0-8 1 15,10-17-2-15,-5 15 0 16,5-15-1-16,14 1-2 16,-1 2 2-16,6 3-2 15,7 7 1-15,-1 4 2 16,-2 6 0-16,-2 5 3 16,-9-1-1-16,-10-1 3 0,-8-3-3 15,-3-6 3-15,-13-7-3 16,-4-5-3-16,1-5-11 15,-2-12-27 1,6 5-84-16,4-5-8 0,17 12 2 16,-13-18-8-16</inkml:trace>
  <inkml:trace contextRef="#ctx0" brushRef="#br0" timeOffset="23285.8288">11164 12321 192 0,'0'0'137'15,"0"0"1"-15,0 0 0 16,-22 27-88-16,-7-1-23 15,6 11 1-15,1 0-8 16,3 4-7-16,12-2-8 16,10-6-2-16,14-8-5 15,10-12-1-15,8-10-1 16,5-10 0-16,-1-11 0 0,-4-8-2 16,-11-5 4-16,-14-5-3 15,-13 2 3-15,-12 1-3 16,-3 9-3-16,-15-1-7 15,8 15-20-15,-4-4-45 16,16 15-53-16,13-1-4 16,0 0-1-16,19 12-2 15</inkml:trace>
  <inkml:trace contextRef="#ctx0" brushRef="#br0" timeOffset="23871.0215">12886 12287 184 0,'0'0'128'0,"-17"-11"-2"16,-6 9 0-16,-9 10-98 15,-5-1-10-15,4 7 0 0,1 4-11 16,11 2-4-16,16 3-5 15,14-2 1-15,12 3-3 16,13-3 3 0,5 4-2-16,-2-4 2 15,0 0 2-15,-10-3 0 0,-17-3 2 16,-10-1-1-16,0-14 0 16,-34 16-5-16,7-10-9 15,-5-11-25-15,11 5-56 16,0-5-32-16,21 5-1 15,-6-13-4-15</inkml:trace>
  <inkml:trace contextRef="#ctx0" brushRef="#br0" timeOffset="24324.1076">13142 12775 246 0,'-3'16'136'16,"3"-16"7"-16,-15 4-8 15,2-21-105-15,6-5-14 16,2-15-6-16,13-12 1 16,2-9-12-16,7-7 2 15,5 2-4-15,3-1 0 16,3 9 1-16,1 11 2 16,-2 12 2-16,0 19 0 0,-3 11 1 15,-10 17 1-15,-4 8-1 16,-6 7-1-1,-5 2-1-15,-9 1 1 16,-3-4-2-16,-3-6 0 16,4-3-1-16,-2-10-1 0,14-10 0 15,0 0 1-15,0 0-1 16,4-13 0-16,18 10-1 16,4 3 0-16,6 5-1 15,1 5 2-15,-2 6-1 16,-8 3 1-16,-7 2 0 15,-13-1 2-15,-11-2 0 16,-17-4 2-16,-7-5 0 0,-6-3-1 16,-9-5-3-1,1-5-10-15,10 7-36 16,-2-9-87-16,12 6 0 16,3 1-6-16,9 6-4 0</inkml:trace>
  <inkml:trace contextRef="#ctx0" brushRef="#br0" timeOffset="25217.2523">9235 13346 148 0,'4'-17'124'16,"-4"17"7"-16,1-14-1 15,-1 14-68-15,-20 20-14 0,3 10-3 16,-11 2-15-16,11 10-12 16,-8 1-3-16,14 2-8 15,7-6-1-15,10-3-5 16,12-12 0-16,10-8-7 15,4-13 5-15,7-13-2 16,-3-7 1-16,0-9 2 16,-12-5-5-16,-16-3 2 15,-8 1-5-15,-8-1-1 16,-11 10-14-16,-10-2-22 16,14 14-84-16,-11 2-10 15,26 10 3-15,0 0-5 0</inkml:trace>
  <inkml:trace contextRef="#ctx0" brushRef="#br0" timeOffset="25691.0112">11450 13302 259 0,'18'17'143'0,"-17"3"-4"16,4 13 1-1,-5-2-107-15,10 13-10 16,-7-3-8-16,7-4-16 0,3-1-15 16,-6-14-30-16,14 0-81 15,-8-15-12-15,8-4-4 16,-6-18-7-16</inkml:trace>
  <inkml:trace contextRef="#ctx0" brushRef="#br0" timeOffset="26104.2509">13047 13362 228 0,'3'18'145'15,"-20"-7"-2"-15,4 11 1 16,-13-9-77-16,11 13-45 16,-4-3-1-16,16 1-4 15,14-8-12-15,8-6-4 16,15-8-3-16,9-7 0 15,5-9 0-15,1-6-2 16,-10-6 1-16,-5-4-1 0,-15-1 3 16,-19 4-1-16,-22 2 2 15,-14 7-2 1,-13 6-3-16,-12 5-9 0,-2 15-17 16,-6-5-57-16,8 18-48 15,8-3-5-15,8 10-2 16,4-1-4-16</inkml:trace>
  <inkml:trace contextRef="#ctx0" brushRef="#br0" timeOffset="26863.2398">8767 14433 135 0,'0'0'131'16,"5"14"0"-16,-5-14 4 16,26 13-76-16,-11-11-19 15,12 6-3-15,1-5-16 16,6 0-13-16,1 0-13 16,-6-4-15-16,6 8-32 15,-21-12-68-15,3 8-16 16,-17-3 0-16,12-5-2 15</inkml:trace>
  <inkml:trace contextRef="#ctx0" brushRef="#br0" timeOffset="27178.5483">9538 14235 262 0,'0'0'142'15,"-31"-13"-9"-15,4 19 2 16,-12 0-119-16,3 8-3 16,1-1 1-16,10 4-6 15,12 5-5-15,12 1-7 16,15 0 2-16,9-1-4 16,11 1 3-16,-1 0-4 0,2 0 5 15,-9 3-3-15,-8-3 4 16,-13 2 0-1,-14 1-2-15,-9-5 0 16,-8 2-6-16,-9-8-7 0,2 2-26 16,-6-17-67-16,18-1-25 15,3-14 2-15,16 1-2 16</inkml:trace>
  <inkml:trace contextRef="#ctx0" brushRef="#br0" timeOffset="27641.13">9611 14654 132 0,'12'28'131'16,"0"-9"0"-1,-2 0-1-15,-10-19-55 16,14 7-58-16,-14-7 0 16,14-24-2-16,-11-4-8 0,-2-8-6 15,1-7 0-15,0-10-1 16,5-2 2-16,-2 1 3 15,7 7-2-15,2 6 3 16,5 12-1-16,-2 12 1 16,7 17-3-16,-9 13-3 15,6 7 1-15,-8 8-5 16,-3 2 3-16,-4 0-4 0,-4-1 3 16,-3-3-2-16,-2-9 3 15,-6-4 2 1,9-13-1-16,-15 12 0 15,15-12 1-15,-13 6-1 0,13-6 0 16,0 0-1-16,1 20-2 16,3-4-1-16,5 3-1 15,-1 1 0-15,-2 1-1 16,2-3 2-16,-5-4-1 16,-3-14 2-16,-15 19 1 15,2-18 2-15,-10-1-1 16,1-4-4-16,-3 5-20 15,-6-8-61-15,8 10-38 16,6-1-3-16,17-2-4 16</inkml:trace>
  <inkml:trace contextRef="#ctx0" brushRef="#br0" timeOffset="28284.4048">11574 14254 204 0,'0'0'139'0,"0"0"3"15,-32 27-5-15,11 11-49 16,-9-6-70-16,8 5-5 16,3-2 3-16,14-1-12 15,6-5-3-15,14-10-2 16,14-6-1-16,4-12 0 16,5-8 0-16,3-9-3 15,-1-8 3-15,-6-11 2 0,-13-1-4 16,-16-3-1-16,-7 3-7 15,-17 0-5-15,-3 14-26 16,-20-5-58-16,10 20-32 16,-5 1-6-1,10 12 2-15</inkml:trace>
  <inkml:trace contextRef="#ctx0" brushRef="#br0" timeOffset="28948.6787">13060 14291 275 0,'-23'18'135'16,"-9"-4"-4"-16,2 12-2 15,-3-3-108-15,4 8-9 16,6-4 1-16,15 0-14 16,12-2-9-16,6-12-23 15,21 6-37-15,-1-16-61 16,12-1-2-16,-2-10-1 16,2 1-2-16</inkml:trace>
  <inkml:trace contextRef="#ctx0" brushRef="#br0" timeOffset="29508.0961">13349 14682 127 0,'-14'-8'120'15,"0"-7"-1"-15,-2-13-2 16,9-1-54-16,-5-20-48 0,12-2 3 16,5-8-1-16,8 4-6 15,6 3-6-15,7 9 2 16,6 8 0-16,1 14 4 15,0 13-4-15,-3 16 1 16,-8 8 0-16,-8 7-3 16,-9 3 0-16,-9 2-4 15,-11-3 3-15,-3-3-5 16,-4-7 3-16,-3-4-5 16,1-9 3-16,9-4-2 15,15 2 2-15,-7-16 1 16,7 16-2-16,33-12 0 0,-7 12 2 15,6 6-1-15,-1 4 1 16,2 7-1-16,-5 4 2 16,-5 3-2-16,-14-1 4 15,-9 0 1-15,-13-1-1 16,-8-2 2-16,-10-5 0 16,-3-3 1-16,-5-4-4 15,3-5-4-15,3-2-11 16,2-10-32-16,18 8-85 15,13 1-3-15,-9-16-6 16,12 3-2-16</inkml:trace>
  <inkml:trace contextRef="#ctx0" brushRef="#br0" timeOffset="30316.9868">14086 11870 183 0,'22'-16'130'0,"6"2"-3"16,5-2 3-16,8 8-100 15,-3-1 0-15,7 12-3 16,-2 3-8-16,-2 9-8 15,-8 13-2-15,-2 15-1 16,-14 13-2-16,-2 21 1 16,-8 20-1-16,-5 19 1 15,-4 21 0-15,2 21 0 16,2 11-1-16,3 8 2 16,0 5-3-16,9-5-3 0,-1-9 2 15,7-7-4-15,-2-14 1 16,2-11 2-1,-2-16-2-15,1-9-3 16,-1-13 3-16,2-6-2 0,-5-8 2 16,5-7-2-16,-3-8 2 15,2-1-2-15,-7-5 1 16,-2-2 2-16,-6-4-2 16,-6-2 4-16,-7-4-3 15,-3-7 1-15,-8-7-1 16,-2-7 2-16,-5-7-1 15,-2-9-1-15,1-5-1 16,2-6-1-16,-3-6-2 0,2-1-7 16,8 2-11-16,-5-8-40 15,24 10-78 1,-26-4-6-16,26 4 0 16,-18 3-7-16</inkml:trace>
  <inkml:trace contextRef="#ctx0" brushRef="#br0" timeOffset="31280.2123">3090 16296 191 0,'15'56'132'0,"-2"6"2"16,2 10-4-16,-3-1-116 15,9 4 9-15,-10-16-10 16,7-13 6-16,-8-18-13 15,-3-15 0-15,-7-13-2 16,-2-28-3-16,-5-17-1 16,-6-20-13-16,-1-20 12 15,0-8-12-15,5-3 7 0,7 3 9 16,9 7-6-16,11 16 10 16,8 21-2-16,6 26 0 15,5 25 1-15,-2 20 0 16,-8 17 3-16,-9 12-11 15,-10 2 7-15,-13 2-10 16,-9-6 5-16,-10-6 1 16,-4-10-1-16,-2-10 2 15,3-13-2-15,3-11 0 16,9-3 1-16,15 4-1 16,0 0-1-16,0 0 1 15,22 10-1-15,2 7-1 0,5 11-4 16,-2-3-4-16,6 13-14 15,-10-16-23-15,15 8-66 16,-12-14-26 0,0-3 1-16,-7-9-2 0</inkml:trace>
  <inkml:trace contextRef="#ctx0" brushRef="#br0" timeOffset="31626.141">3650 16451 109 0,'18'-7'122'0,"-1"-1"-2"16,4 5 0-16,-3 7-95 15,-2 5-11-15,-1 9 4 16,-14 3-2-16,-1 12 0 16,-10-3 0-16,0 8 1 15,-9-5-1-15,8 3-1 16,-5-7-3-16,11-2-3 16,6-5-9-16,12-9-1 15,11 0-28-15,2-12-20 0,15 1-81 16,-7-10-8-1,2-2 0-15,-6-3-2 0</inkml:trace>
  <inkml:trace contextRef="#ctx0" brushRef="#br0" timeOffset="31789.9684">3755 16645 114 0,'-18'17'136'0,"18"-17"-4"15,21-7-5-15,9-5-83 16,2-5-101-16,11 3-64 0,2-5-3 16,3-3-7-1,-4 1 12-15</inkml:trace>
  <inkml:trace contextRef="#ctx0" brushRef="#br0" timeOffset="32175.8864">4484 15935 237 0,'-36'37'143'15,"8"18"-6"-15,-6 3-29 16,16 23-95-16,2 0 5 15,16 5-8-15,11-12-9 16,7-9-15-16,16-6-29 16,-8-26-45-16,17-7-51 15,-8-20-2-15,2-6-1 16</inkml:trace>
  <inkml:trace contextRef="#ctx0" brushRef="#br0" timeOffset="33250.4403">5129 16071 146 0,'19'10'127'16,"-8"8"4"-16,-1 16-8 16,-11 5-95-16,1 17-12 15,-13-3 7-15,2 5-8 16,-9-3-9-16,-4-8 1 16,-7-5-3-16,1-9-1 15,-6-12-3-15,0-14-2 0,4-10-3 16,-3-10 1-1,11-10 0-15,7-9-1 16,4-4 4-16,9 0-1 16,8 3 3-16,9 13 3 0,4 5 2 15,9 12 0-15,3 13 0 16,5 9 0-16,1 3-5 16,2 1-3-16,0 1-10 15,-3-12-14-15,9 2-22 16,-17-21-39-16,6 3-47 15,-6-15 2-15,-2-3-2 16</inkml:trace>
  <inkml:trace contextRef="#ctx0" brushRef="#br0" timeOffset="33528.5628">5159 15765 130 0,'35'23'142'16,"14"4"-5"-16,19 12 6 15,6-3-75-15,14 12-52 16,-2-1 7-16,2 7-12 16,-15 1-2-16,-16 5-10 15,-17-2 5-15,-19 0-15 16,-19 4 3-16,-12-5-2 15,-6 1-16-15,-15-15-35 0,11-1-76 16,-4-16-3-16,18-8-1 16,6-18 0-16</inkml:trace>
  <inkml:trace contextRef="#ctx0" brushRef="#br0" timeOffset="33861.7748">6809 16125 150 0,'0'18'141'16,"14"-20"-1"-16,11 4-11 16,5-11-71-16,5 2-90 15,12 8-95-15,-7-5 2 16,-5 5-13-16,-6-8 0 15</inkml:trace>
  <inkml:trace contextRef="#ctx0" brushRef="#br0" timeOffset="34002.0706">6938 16317 134 0,'13'16'124'15,"5"-13"-31"-15,18-4-86 16,11-7-90-16,6-8-45 15,4-2 3-15</inkml:trace>
  <inkml:trace contextRef="#ctx0" brushRef="#br0" timeOffset="34668.1576">9152 15625 132 0,'-7'-26'121'0,"-7"1"-2"15,-10 9-2-15,2-2-91 16,4 15-17-16,-5 6 1 15,12 11 4-15,1 9-4 16,14 12 1-16,0 8 0 16,6 16 5-16,3 10 3 0,1 12-5 15,-10 9 9-15,9 16-10 16,-10 7 4 0,-3 5-6-16,-4 2 5 0,-1 4 3 15,-3 0-1-15,4 0 1 16,-5-5-4-16,6-13 2 15,3-8-1-15,4-4 3 16,3-9-7-16,-3-10-8 16,0 3-4-16,2-6 1 15,-1-2 8-15,-2-2-7 16,-3-5 8-16,0 1-15 16,0-5 14-16,0-59 0 15,6 93 2-15,-6-93 0 0,13 58-16 16,-13-58 8-1,0 0-15-15,0 0 6 16,82 5-26-16,-82-5-33 16,0 0-76-16,77-44-16 0,-77 44 0 15,0 0-1-15</inkml:trace>
  <inkml:trace contextRef="#ctx0" brushRef="#br0" timeOffset="35568.0375">10045 15896 132 0,'0'0'124'0,"-21"-10"3"16,8 20-1-16,-14-6-72 15,5 22-25-15,-6-1 11 16,5 11-16-16,-3 3-5 15,9 4-12-15,0-3 3 16,11-3-12-16,12-6 3 16,10-9-13-16,10-5-12 15,1-15-22-15,13 3-51 0,-3-16-33 16,3 1-6 0,-10-10 5-16</inkml:trace>
  <inkml:trace contextRef="#ctx0" brushRef="#br0" timeOffset="36753.3032">10773 15809 226 0,'4'35'136'0,"-15"-6"-1"16,0 11-10-16,-10-1-101 15,-3 7-12-15,-2-4 5 16,0 0-14-16,0-7 3 16,0-9-8-16,-1-10 2 15,2-12 0-15,-2-4-3 16,1-13 1-16,2-6-6 15,10-8 14-15,2-2-13 16,11-3 15-16,5 3-12 16,13 9 10-16,5 7-6 15,12 12 6-15,-3 8 6 16,8 10-16-16,0 5 14 0,1 10-18 16,3-1 8-16,-12-6-17 15,9 2-14-15,-14-21-50 16,11 4-55-16,-10-13 4 15,4-3-8-15,-6-11 5 16</inkml:trace>
  <inkml:trace contextRef="#ctx0" brushRef="#br0" timeOffset="37517.7033">11681 16010 233 0,'-16'7'137'0,"16"-7"-11"16,0 0 2 0,29 10-95-16,-8-13-16 15,9 5-1-15,5-2-16 0,-7-6-22 16,9 9-31-16,-17-13-69 15,6 7-7-15,-13-10-9 16,4 7 5-16</inkml:trace>
  <inkml:trace contextRef="#ctx0" brushRef="#br0" timeOffset="37865.168">12337 15863 222 0,'7'-18'131'0,"-20"11"-5"15,-7 10 0-15,-13 0-113 16,1 10-7-16,3 0 1 16,3 6-3-16,5 1-6 15,12 2 8-15,12 1-3 16,9-3-7-16,14 0 9 15,5 0-8-15,3-1 9 16,-1 0-7-16,-2-2 11 16,-11 0-14-16,-10-1 9 15,-10 0 1-15,-15 0-1 16,-7-2-2-16,-11-3-3 16,-2-6-7-16,0 1-20 0,-1-16-38 15,15 3-65-15,4-11 6 16,14-2-12-16,10-7 9 15</inkml:trace>
  <inkml:trace contextRef="#ctx0" brushRef="#br0" timeOffset="38232.0695">12881 15752 264 0,'23'10'144'15,"-19"4"-3"-15,-1 18-1 16,-24 4-112-16,3 13-15 0,-11 0 7 16,2 4-14-16,-3-2 1 15,-3-3-9-15,4-11 6 16,3-9-9-16,2-13 2 16,2-10-4-16,4-11-1 15,1-13 6-15,7-7-14 16,-2-13 13-16,11 3-11 15,-4-4 10-15,10 5-3 16,3 9 11-16,6 7-4 16,9 17 3-16,3 9 12 15,7 13-15-15,4 4 11 16,4 7-13-16,3 1 0 0,1-8-23 16,3 6-15-16,-13-21-64 15,9 3-35-15,-12-14 5 16,4-2-7-16</inkml:trace>
  <inkml:trace contextRef="#ctx0" brushRef="#br0" timeOffset="38630.3719">14209 15838 194 0,'-26'2'141'16,"-1"9"2"-16,-12 5-5 16,5 14-67-16,-1-1-49 15,5 10-7-15,9-1 5 16,14 2-15-16,12-7 5 15,14-2-10-15,9-11 7 16,10-9-7-16,9-8 0 16,3-9 0-16,-6-9-5 15,-5-10 13-15,-9-7-14 0,-14-2 6 16,-16-1-9-16,-15 0 5 16,-14 7-11-16,-14 2 2 15,-1 15-19-15,-18-3-41 16,9 24-61-16,-6 2-2 15,6 14-2-15,-7-3-4 16</inkml:trace>
  <inkml:trace contextRef="#ctx0" brushRef="#br0" timeOffset="40338.0145">9570 16951 1 0,'0'0'71'15,"-8"17"2"-15,8-17 12 0,0 0-75 16,0 0-1-16,21 3 25 16,-8 1 14-16,-13-4-4 15,0 0 8-15,0 0 1 16,0 0-2-16,0 0-8 16,0 0-9-16,0 0-11 15,-13-4-9-15,13 4-4 16,0 0-4-16,0 0-3 15,0 0-3-15,0 0-1 16,0 0 0-16,0 0 2 16,0-13-1-16,0 13 0 15,0 0 1-15,0 0-1 0,0 0 1 16,0 0 0-16,0 0 0 16,0 0-1-16,-19-3 2 15,19 3-2-15,-15 1 2 16,15-1 1-16,-17 6 0 15,17-6-2-15,-22 7 1 16,22-7 0-16,-14 6-1 16,14-6 0-16,-11 13 1 15,11-13-1-15,0 0-1 16,9 19 2-16,-2-6 0 16,4 1 10-16,2-2-12 15,2 5 13-15,0 2-14 16,-4 3 13-16,-2 1-10 0,-8 1 8 15,-5-2-7-15,-7-1-2 16,-10-2 0 0,-5-7-2-16,-4-6 1 15,3-5-7-15,-5-4-8 0,12-6-7 16,-6-4-27-16,26 0-62 16,-2-7-27-16,15 2-4 15,6-4-1-15</inkml:trace>
  <inkml:trace contextRef="#ctx0" brushRef="#br0" timeOffset="40720.5369">10334 16737 193 0,'16'16'143'15,"-13"3"-8"-15,-3 17 12 16,-19-3-118-16,6 12-4 16,-9-2 3-16,5 8-5 15,-7-11-6-15,-1-4-14 16,0-7 8-16,-1-13-15 16,2-6-1-16,4-15 2 15,1-9-13-15,2-10 11 0,9-5-10 16,4-3 14-1,7 2-7-15,6 7 12 16,9 1 2-16,13 16 2 16,0 8 1-16,11 9 1 0,2 8-5 15,8 4-8-15,0 3 0 16,1-3-31-16,11 9-53 16,-15-18-57-16,1-4 6 15,-8-11-11-15,-1-5 8 16</inkml:trace>
  <inkml:trace contextRef="#ctx0" brushRef="#br0" timeOffset="41339.4857">12085 16765 247 0,'-38'13'143'0,"0"8"10"16,-7-2-16-16,13 13-111 16,-1-6-9-16,19 7 5 15,12 1-28-15,12-9-4 16,19 4-36-16,-1-18-57 16,16-5-34-16,0-13-9 15,0-3 7-15</inkml:trace>
  <inkml:trace contextRef="#ctx0" brushRef="#br0" timeOffset="41861.3678">12698 16609 176 0,'0'0'139'0,"19"-6"2"16,-19 6-4-16,-6 26-76 15,-9-7-39-15,4 17 0 16,-11-2-9-16,3 5 4 16,-5 3-14-16,4-4 9 15,1-5-11-15,-6-4 9 16,7-5-13-16,-5-12 10 16,-1-6-12-16,-1-8-1 15,5-4-1-15,0-5-2 16,3-5 0-16,7-10-1 0,5-3 5 15,6 5-8-15,7 3 14 16,4 4-8 0,10 8 13-16,1 9 1 15,2 8 1-15,6 7 0 0,-1 4-4 16,6 1 6-16,0 2-17 16,-1-3-4-16,11 0-40 15,-11-14-88-15,7-2 3 16,-4-6-7-16,1-1 3 15</inkml:trace>
  <inkml:trace contextRef="#ctx0" brushRef="#br0" timeOffset="42280.3475">14001 16643 277 0,'-37'16'148'16,"8"17"-1"-16,-5-4-6 15,14 6-112 1,10 1-17-16,17 1 9 16,14-5-20-16,12-6 6 0,16-6-11 15,5-15 9-15,4-7-7 16,-4-6-1-16,-5-14 2 16,-11-7-8-16,-19-4 11 15,-12-2-11-15,-19 1 10 16,-17 3-12-16,-19 5 3 15,-10 5-19-15,-3 22-19 16,-17 1-92-16,9 15-3 0,-4 2 2 16,5 11-6-1</inkml:trace>
  <inkml:trace contextRef="#ctx0" brushRef="#br0" timeOffset="42762.4348">10463 17531 219 0,'0'0'143'16,"0"0"19"-16,-90 66-18 15,90-66-100-15,-63 105 4 16,43-40-4-16,1-3-18 15,17-4-8-15,2-58-6 16,38 81-26-16,-38-81 22 16,95 1-9-16,-34-32-1 15,-61 31-6-15,103-94-10 16,-65 36 3-16,-12-3-3 0,-20 2 6 16,-10 7-9-16,-22 13 5 15,-1 13-16-15,-11 6-15 16,38 20-24-16,0 0-70 15,-70 28 9-15,70-28 4 16,13 14-4-16</inkml:trace>
  <inkml:trace contextRef="#ctx0" brushRef="#br0" timeOffset="43105.3799">12491 17433 312 0,'-22'15'158'15,"22"-15"2"-15,-69 55 6 16,69-55-125-16,-57 91-23 16,57-91 0-16,-6 117-13 15,25-58-11-15,-19-59 11 16,92 84-15-16,-32-70-8 15,4-9 9-15,-1-26 6 16,-63 21-7-16,96-85 7 16,-72 29-3-16,-15 0-12 15,-22-6 8-15,-14 13 1 0,-11 1-9 16,-4 11 2-16,-8 16-2 16,8 23-30-16,-5 4-50 15,21 2-39-15,15 5-3 16,12 6 0-16</inkml:trace>
  <inkml:trace contextRef="#ctx0" brushRef="#br0" timeOffset="43348.4487">13923 17316 320 0,'7'29'156'16,"1"10"1"-16,-8-39-3 15,10 96-109-15,-10-96-35 16,9 97-8-16,-9-97-39 16,13 101-79-16,-13-101-32 15,0 0 0-15,26 11-1 16</inkml:trace>
  <inkml:trace contextRef="#ctx0" brushRef="#br0" timeOffset="44089.6219">15111 15368 208 0,'10'-22'137'15,"6"15"-2"-15,-3-2 1 16,11 15-89-16,-1-2-22 15,15 14-2-15,2 0-8 16,6 11-4-16,-1 12-6 0,-1 15-1 16,-8 16-4-1,-10 16-3-15,-16 19 6 16,-10 17-5-16,-12 15 3 16,-10 5-3-16,0 3 3 0,-3 0 5 15,2-4-3-15,3-7 10 16,6-8-2-16,7-18 2 15,2-5 0-15,5-5 4 16,0-12-2-16,0-5-6 16,0 2 12-16,4-1-18 15,-4-3-4-15,1-5 3 16,-2-3-2-16,-3-7 8 16,0-3-2-16,4-63 3 15,-18 101-8-15,18-101 5 16,0 0 6-16,-44 68-1 15,44-68-2-15,0 0-12 16,-77 9 4-16,77-9-12 0,-70-12 11 16,70 12 9-16,-76-8-9 15,76 8-6-15,-69 1-7 16,69-1-27-16,0 0-118 16,-64 9 7-16,64-9-11 15,0 0-11-15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20:03:20.65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5820 14928 133 0,'15'-10'119'16,"41"-6"1"-16,34-6-6 0,29-5-124 16,60-1 4-16,45-2 8 15,41 1 14-15,33 6 0 16,32 3 2-16,24 10-3 16,20 4 0-16,8 12 0 15,13-2 1-15,5 8 0 16,1-8 1-16,2 3-2 0,-3-13-2 15,5-7-2-15,-12-13-2 16,-6-10-3-16,-14-10-1 0,-23-11-1 16,-24-14-2-16,-18-11 2 31,-32-12-4-31,-29-9 0 16,-34-8 0-16,-25-13-3 15,-41-11 1-15,-23-13 0 0,-40-13 1 16,-20-14-1-16,-32-12 2 15,-15-14 3-15,-21-12-1 16,-16-10 9-16,-9-9-4 16,-6-10 0-16,-3-5 0 15,0-6-1-15,6 4-1 0,-1 2-4 16,6 12 1-16,5 8-5 16,0 28-1-16,-5 22 1 15,-5 30-5-15,-8 28-8 16,1 37-16-16,-14 20-29 15,13 29-79-15,0 27 0 0,6 12-1 16,12 13 1-16</inkml:trace>
  <inkml:trace contextRef="#ctx0" brushRef="#br0" timeOffset="935.3438">15866 11313 210 0,'0'0'136'16,"-1"13"1"-16,-3 3-5 16,0 0-116-16,4 3-11 15,4-3 0-15,6-3 0 16,-10-13-7-16,21-2-1 0,-6-11 0 15,-4-5 0-15,-3-6 0 16,-1 1 1-16,-1 0 0 16,-6 6 0-16,0 17 0 0,-13-17-2 15,13 17-12-15,-16 10-20 16,15 7-45-16,1-17-46 16,-2 23-2-16,2-23-1 15</inkml:trace>
  <inkml:trace contextRef="#ctx0" brushRef="#br0" timeOffset="1268.4308">16326 11345 180 0,'0'0'131'16,"6"26"0"-16,-6-4-2 0,-12-1-107 15,12 3-12-15,6-6-2 16,-1-3-5-16,-5-15-6 31,15 5 0-31,-15-5-1 16,11-21 1-16,-9 4 0 0,-3-1-4 15,0 5-4-15,-4-1-15 16,5 14-21-16,0 0-65 16,0 0-11-16,0 20-2 15,0-20-1-15</inkml:trace>
  <inkml:trace contextRef="#ctx0" brushRef="#br0" timeOffset="1615.7077">15937 11905 200 0,'-14'22'139'0,"4"8"4"0,1 7-6 16,-2 1-105-16,12 7-15 15,6-5 1-15,9 2-7 16,2-12-5-16,5-5-2 16,6-11 0-16,3-7-3 15,4-7-4-15,2-8-8 16,0-2-14-16,-7-13-27 15,8 5-83-15,-11-2-5 16,-3 1-4-16,-4 1 2 16</inkml:trace>
  <inkml:trace contextRef="#ctx0" brushRef="#br0" timeOffset="2119.0101">16487 10707 125 0,'-95'-47'141'16,"-7"29"-1"-16,-8 29 3 15,-8 25-59-15,8 36-56 16,-6 22-2-16,20 28-1 15,5 17-10-15,18 17-6 16,14 11-4-16,22 10 0 16,19-1-5-16,26-2 4 15,18-11-4-15,21-15 4 16,14-15-6-16,19-18 0 0,14-24 4 16,9-21-5-16,13-29 4 15,11-25-2-15,3-24 1 16,3-24-3-16,-1-26 2 15,-7-23 0-15,-3-15-1 16,-12-23 1-16,-14-12 0 16,-18-15-3-16,-23-8 2 15,-24-8-3-15,-18-2 4 16,-26 4 1-16,-20 8 0 16,-24 12-1-16,-13 19 1 15,-14 17-1-15,-5 25-3 16,-7 18-9-16,7 32-23 0,-9 8-58 15,14 25-46-15,9 18-4 16,6 9 0-16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20:05:45.15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13018 9084 1 0,'-19'-27'28'16,"31"14"65"-16,7-10 2 15,23 3-82-15,21 7 0 16,33-2 0-16,25 6 1 0,26 1-3 16,23 5-2-16,22 1-3 15,21 7 0-15,13 2 2 16,18 5 4-16,8 1 4 16,13 4 3-16,8-3 1 15,19 1 2-15,6-8-1 16,19 3 1-16,9-9-3 0,19 2-3 15,2-4-5-15,19 1-1 16,0-2-1-16,5 5-3 16,0 3-1-16,0 4-1 15,-3 3 1-15,-5 3-1 16,0 0 1-16,-9 4 0 16,-6-1 1-16,-9 4 1 15,-14-6 0-15,-7 2 1 16,-21-3-1-16,-13 1 0 15,-23-2-1-15,-9-2 0 16,-28-5-1 0,-15 1 0-1,-24-6-1-15,-16-3-1 16,-23-6 0-16,-19-4 0 0,-25-10 0 16,-16-5-2-16,-18-12 3 15,-20-8-3-15,-15-11 3 16,-12-12 0-16,-13-13-4 15,-7-13 2-15,-6-17-1 16,-1-17 1-16,-1-12-2 16,3-17 2-16,0-18-4 15,7-10 1-15,0-12 3 0,0-8-2 16,-1-6 1-16,-4 0-2 16,-3-1 1-16,-3 5 0 15,-2-1 1 1,-2 4-1-16,3 5 1 0,-2 9 3 15,-1 9-2-15,-2 8 3 16,-6 7 0-16,-5 13-2 16,-6 15 0-16,-15 11 2 15,-13 12-3-15,-14 9 1 16,-20 11-1-16,-16 8 2 16,-14 7-3-16,-19 7 2 15,-23 7-1-15,-14 5 1 0,-17 8-1 0,-22 4-2 16,-16 3 2-16,-22 7-3 15,-17 4 2-15,-12 5 0 16,-19 1 1 0,-10 5-2-16,-15 3 2 15,-11 4-2-15,-12 4 0 16,-11 4 1-16,-7 5-2 16,-8 3-1-16,-4 4 0 15,-6 1-1-15,7 3 0 16,-2 0 0-16,16 3 0 15,12 2-2-15,15 1 2 0,15 0-1 16,23 3 0-16,15 1 0 16,23 2 0-16,18 3 2 15,22-1-1-15,18 5 2 16,23 0 0-16,23 3 1 16,24 3-3-16,23 5 4 15,22 5-3-15,23 6 1 16,18 5-2-16,16 9 2 15,16 16-2-15,10 16-1 16,5 26-1-16,7 22-1 0,1 29 5 0,2 31-6 16,1 33 14-16,-4 23-7 15,-4 29 7-15,-3 9-2 16,-2 0 3 0,0-13-1-16,-6-14-5 0,3-29 1 15,2-27-13-15,1-31-1 16,6-32-15-16,-2-34-23 15,11-18-52-15,-1-19-39 16,-6-25 0-16,-1-11 3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20:08:23.5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2154 8500 24 0,'0'0'119'0,"0"0"-3"16,0 0 3-16,-41-2-93 15,-15 20 0-15,-24-2-5 16,-13 7-3-16,-23 1-5 15,-15 8-7-15,-18 4 1 16,-6 6-4-16,5 3 6 0,7 5-2 16,8 8 5-16,18 10-4 15,11 5-1-15,15 12 1 16,14 3 3-16,15 10-4 16,9 5-3-16,2 8 0 15,9 4-2-15,5 14 3 16,2 17 0-16,7 14 0 15,4 17-5-15,11 17 5 16,10 12 0-16,7 15 1 16,8 11-2-16,12 0 1 15,5-2-2-15,6-7 3 16,-1-9-3-16,0-11 3 0,-9-15-5 16,-2-22 0-16,-8-18 0 15,-10-13 0-15,-7-19-2 16,-3-15 1-16,-8-14-1 15,1-15-2-15,0-13 1 16,-1-7 3-16,7-13-2 16,2-11 0-16,5-14-1 15,-1-14 1-15,22-13 0 16,-8-3-1-16,5-1 0 16,-1-2 0-16,-1 3 1 15,3 2 1 1,-4 5 1-16,-3 11 0 15,-13-2 0-15,18 14 0 0,-18-14 1 16,13 19-2-16,-13-19 1 16,17 17 0-16,-17-17-2 15,26 17 0-15,-1-4-1 16,3 2 1-16,10 4-1 16,6 2 2-16,13 2-3 15,4 2 1-15,12 1 2 0,5-7-6 16,8-8 6-16,3-8-2 0,9-9 0 15,5-8 0-15,9-6 1 16,5-8 0 0,0-4-1-16,9 4 3 15,0-1-3-15,0 4 0 0,5 6 0 16,3 6 1-16,-7 5-1 16,1 2-1-16,-2 5 3 15,3 1-1-15,-2 1 0 16,2-1 0-16,-2-3 2 15,-2 0-2-15,-1-4 3 16,-3 0-2-16,4-3 1 16,-9 0 0-16,8 1 1 15,-10 2-2-15,-1 2 2 0,1 3 0 16,-2 0-1 0,2 4 2-16,1-1-1 15,1 0 0-15,5 1 0 16,-4-2 0-16,10 0 1 0,-2 3-1 15,5-2-1-15,1 1 1 16,1 2 0-16,-4-1 0 16,-4 0 1-16,2-2 1 15,-2 1-3-15,-6-1 2 16,-4-1-1-16,-5 3 1 16,-5 0-3-16,-3 0 4 15,-7 1-3-15,-3 2 1 0,-2 1 0 16,0 0 0-1,-8-4-1-15,5 0 1 0,2-4 0 16,-2-2-1 0,2-5 0-16,4-2 0 0,6-1 0 15,1-4 0-15,2 1 0 16,9-2 0-16,3 0 1 16,-1 2 0-16,9 2-1 15,-3 1 0-15,1 1-1 16,6 1 1-16,-6 2-1 15,-1 1 1-15,-5 0-1 16,2-1-2-16,-9 0 2 16,1-2-1-16,-7-2 1 0,-7-1-2 15,-5-2 2 1,-6-4-2 0,-4 0 2-16,-5-3-1 15,-8-2 0-15,-5-4 0 0,-7-3 0 16,-10-9-1-16,-6-6 2 15,-2-14 2-15,-6-21-3 16,-1-16 1-16,2-23-2 16,1-22 8-16,7-16-3 15,1-15 1-15,1-7-1 16,-3-4-3-16,3 2 5 16,-5 4-1-16,-6 8 2 15,-7 9-8-15,-11 7 5 16,-5 4-1-16,-3 1-1 15,-5 5 0-15,-2 6-1 16,-4 7 0-16,-4 9-1 0,-4 7 3 16,-5 11 0-16,-9 15-8 15,-19 11 2-15,-10 12-1 16,-25 5 3-16,-23 6-3 16,-29 2 4-16,-22 3-3 15,-32 1 1-15,-24 2 4 16,-30 0 3-16,-20 1-2 15,-22 5 2-15,-15 2-2 16,-16 2 0-16,-14 10-1 0,-5 3-1 16,-12 8-1-16,-7 10-2 15,-8 9 0-15,-2 9-3 16,-1 9 0-16,4 8-8 16,6 2-3-16,16 8-16 15,6-10-21-15,39 2-76 16,29-9-10-16,36-7-3 15,39-4 16-15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1-18T23:05:52.104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684 0 14835,'10'13'5418,"-10"1"-129,-7 2-129,-11 1-4128,8 2 1,-15 7-1033,3-6 0,-8 17 0,-4 0 0,-2 4 0,-3 6 0,-1-4 0,-3 6 0,1-7 0,-1 10 0,1-14 0,4-8 0,-1 2 0,5-15 0,2 4 0,5-9 0,2-8 0,5-4 0,4-11 0,4-8 0,3-15 0,3-1 0,3-9 0,0-2 0,3 1 0,2-2 0,5 12 0,3 0 0,1 12 0,3 7 0,1 5 0,1 14 0,2-3 0,0 8 0,2 0 0,-2 8 0,-1 2 0,1 4 0,-2 4 0,1-3 0,2 10 0,1 3 0,1-1 0,0 3 0,2-7 0,3 2 0,0-12 0,-1 4 0,0-1 0,-1-6 0,-2 1 0,-1-7 0,-1 1 0,-2-7 0,-2 5 0,-4-8 0,3-1 0,-15-2-1549,12-13-4256,-12 13 129,5-12-258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20:10:35.80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11233 8334 1 0,'0'0'50'16,"0"0"-1"-16,0 0-13 15,0 0-9-15,0 0-4 16,0 0 0-16,-9 14-2 0,6 1 1 16,-5 1-1-16,7 7 0 15,-8 0 0-15,8 6-1 16,-2-3-4-16,4 7-1 0,-1-3-3 31,3 2-3-31,4 1-3 16,-5 2-5-16,1-2 1 15,-1-3-3-15,1 0 2 16,-2-1-4-16,-1-1 1 0,-1-2-5 16,-2-6 0-16,1-4-2 15,2-3-8-15,0-13-4 16,0 0-7-16,0 0-8 16,0 0-5-16,-2-33 2 15,4 1-4-15,-2-6 6 16,0-5 6-16,-2-3 10 15,1 0 10-15,-4 0 15 0,0 7 13 16,2 5 8 0,1 8 8-16,-2 9 6 15,4 17 4-15,0 0 4 16,0 0-3-16,6 42-3 0,-5-2-5 16,6 15-7-16,-7 3-1 15,5 8-11-15,-5-1-2 16,4-1-9-16,-3-4-2 15,2-8-12-15,-2-6-11 16,-2-15-12-16,5-1-26 16,-5-8-37-16,1-22-25 15,0 23 1-15,0-23 94 16</inkml:trace>
  <inkml:trace contextRef="#ctx0" brushRef="#br0" timeOffset="373.0455">11272 8695 1 0,'-4'-34'91'16,"4"34"25"-16,0 0-2 15,-16 16-76-15,15 29-5 0,-12 13 3 16,12 14-13 0,-10 6-8-16,9 6-5 15,1-8-4-15,1-5 0 16,0-12-7-16,0-14-9 0,1-14-21 15,-1-31-29-15,0 0-59 16,0 0-5-16,-17-30 4 16,13 7 97-16</inkml:trace>
  <inkml:trace contextRef="#ctx0" brushRef="#br1" timeOffset="3595.5931">11203 8236 43 0,'0'0'131'0,"0"0"2"15,9 36 2-15,-14 23-68 16,-3 7-26-16,7 18-7 0,-11 3-9 15,12 5-14-15,-8-5-2 16,6-10-6-16,-1-12 2 16,3-13-6-1,0-16 1-15,2-15 1 0,-2-21-3 16,0 0 1-16,3-45 1 16,0-6 3-16,2-15-6 15,-2-9 4-15,7-9-3 16,-2-2 4-16,1 6-1 15,-1 13 4-15,-2 15-3 16,1 21-2-16,-7 31 4 16,0 0 0-16,-13 44 0 15,4 12-5-15,-4 7 5 0,0 10-4 16,5 2 3-16,0-6-2 16,4-10 2-16,3-10-4 15,2-17 4-15,-1-32 0 16,0 0 0-16,17-22 3 15,-14-27-6-15,6-19 3 16,-8-17-2-16,-1-13 1 16,-2-4 0-16,-6 3 1 15,5 14-3-15,-6 19 0 16,4 24 4-16,5 42 0 16,-13 22-1-16,13 35 3 15,3 27-4-15,0 17-1 0,4 12 1 16,-2 4-1-16,4-3 0 15,-2-13-2-15,2-16 3 16,0-18-5-16,-7-25 4 16,2-24 0-16,-4-18 1 15,3-45-3-15,-7-16 1 16,0-17 2-16,3-15-2 16,0-11 2-16,-2-2-2 15,3 11 2-15,0 14-2 16,3 18 4-16,-1 27-3 15,-2 36 1-15,0 17-1 16,-1 32-6-16,-3 23 6 16,0 15-2-16,3 12 1 0,-2 4-1 15,2-6 1-15,0-12-3 16,1-17 3-16,-4-19-1 16,4-23-6-1,0-26-4-15,5-16-7 16,-5-22-15-16,9-1-43 15,-4-11-74-15,0-7 3 16,3 7-2-16,3 5 22 16</inkml:trace>
  <inkml:trace contextRef="#ctx0" brushRef="#br1" timeOffset="4460.8999">11124 13036 230 0,'10'35'140'0,"-7"14"2"15,-3 9-1-15,6 24-102 16,-3 3-12-1,2 13-2-15,-2-3-11 16,2 1-5-16,-2-14-2 0,0-6-3 16,0-17-1-16,-2-12-5 15,-1-20 2-15,0-27-1 16,0 0-1-16,4-42-1 16,-2-14 0-16,1-19 0 15,5-13 0-15,-6-9 0 16,7 2 0-16,-7 5 2 15,1 18 1-15,-2 22 2 0,-1 30 0 16,0 20 2-16,-5 36 0 16,-3 16 1-1,4 14 0-15,4 9-2 16,-4 3 0-16,3-3-1 0,-2-14-1 16,6-14-1-16,-2-18 0 15,-1-29-3-15,0 0 1 16,4-40-1-16,-5-14-1 15,-2-15 2-15,-1-6 0 16,2 0 0-16,-1 6 2 16,-2 15 0-16,0 21 1 0,5 33 3 15,-8 13-2-15,7 29 2 16,1 16-3-16,0 9-4 16,1 9-5-16,-1-9-12 15,9 5-43-15,-9-25-78 16,5-8-4-16,-6-22-7 0,1-17-2 15</inkml:trace>
  <inkml:trace contextRef="#ctx0" brushRef="#br2" timeOffset="8279.5055">16571 8002 78 0,'9'-63'140'16,"-1"34"-1"-16,-8 29-1 15,1 21-57 1,0 47-53-16,-6 25 0 16,10 31-9-16,-6 11-8 0,5 20-7 15,0-1 0-15,0-4 0 16,0-14-2-16,-3-21-1 16,3-25 0-16,-4-23 2 0,0-25-2 15,-1-26 0-15,1-33-1 16,0-31-3-16,1-33 1 15,2-27 0-15,2-27 1 16,-3-23-1-16,2-8 2 16,1-1 4-16,-3 10-1 15,-2 20 4-15,-3 24 0 16,-1 29-1-16,-1 40-1 16,5 44-1-16,-16 16-2 15,11 47-3 1,-3 31 0-16,3 21 2 15,0 18-3-15,-1 7-3 16,3-3 5-16,3-10 0 0,0-16 0 0,0-26-2 16,0-26 4-16,0-27-4 15,0-32 3-15,9-35 3 16,-4-31-5-16,-2-33 1 16,-2-28-1-16,0-19 6 15,2-10-2 1,-2 0 0-16,2 10 0 15,-2 24-1-15,-2 28 4 16,1 38 1-16,0 56-4 16,-3 19-4-16,1 56 0 15,0 36 2-15,2 29-3 16,0 18-2-16,2 13 2 0,0-4-2 16,2-11 3-16,-1-21 1 15,-2-31 1-15,2-39-3 16,-3-40 3-16,0-25-1 15,0-59-2-15,0-24 1 0,-2-26-4 16,0-20-4 0,-1-2-8-16,-3-2-15 15,7 25-35-15,-10 11-76 16,6 28-5-16,-1 27 0 16,2 28 2-16</inkml:trace>
  <inkml:trace contextRef="#ctx0" brushRef="#br2" timeOffset="9203.7351">16437 13055 90 0,'4'-14'129'0,"-4"14"6"0,0 0 4 0,18 23-69 15,-26 1-11-15,16 31-1 0,-18 0-16 16,10 21-10-16,-12 1-12 31,8 6-7-31,-5-5-5 16,3-10-3-16,-1-14-3 15,2-17-4-15,5-20 2 0,0-17-7 0,12-36 2 16,-4-20 0-16,1-23 0 16,1-21-1-16,0-11 1 15,-2-4-1-15,-3 5 2 16,-5 13 8-16,-1 21-3 15,-4 28 1-15,-6 31 1 16,0 31 1-16,-1 25 0 31,-2 20 3-31,1 14-4 0,4 3-2 16,1 0 0-16,3-5 3 0,5-13-2 0,2-18-1 16,2-21 0-16,-4-19-2 15,13-33 1-15,-5-18-2 31,2-19 1-31,-2-14-3 16,3-5 2-16,-5 0 3 16,2 13-3-16,-3 20 4 0,-1 30-3 15,-4 26 1-15,4 42 0 16,-3 23 1-16,0 21-6 16,2 11-6-16,1 7-8 15,-3-16-33-15,12 0-93 16,-9-26-1-16,5-13-7 15,-6-25-3-15</inkml:trace>
  <inkml:trace contextRef="#ctx0" brushRef="#br2" timeOffset="17385.881">7544 6401 33 0,'22'-21'129'0,"-14"4"3"15,4-8-5-15,4 5-77 0,-16-13-12 16,10 6 4-16,-13-11-15 16,2 8-7-16,-11-6-7 15,-4 11-5-15,-13 5 5 16,-3 10-2-16,-13 9-2 15,-1 13 0-15,-7 13-3 16,3 14-2-16,-2 10 4 16,11 6-3-16,6 3 1 0,13 1-3 15,14-4 1-15,10-9-1 16,15-10 1-16,14-15-1 16,5-13-3-16,10-14 0 15,2-11-1-15,-2-11 1 16,1-9-5-16,-7-4 1 15,-6 1 0-15,-10 4 2 16,-6 5-2-16,-12 10 3 16,-6 21 3-16,0 0 0 15,-13 8 4-15,7 16-2 0,-1 6 3 16,6 3-4-16,5 0 3 16,5-1-4-16,9-9-3 15,3-6 0-15,4-8-4 16,2-8-3-16,1-2-6 15,-4-12-6-15,0 4-12 16,-11-9-18-16,9 12-25 16,-18-10-40-16,-4 16-26 15,0 0 4-15,13-16 19 16</inkml:trace>
  <inkml:trace contextRef="#ctx0" brushRef="#br2" timeOffset="17711.5964">7918 6406 65 0,'0'0'134'0,"6"22"5"16,-7-5-2-16,-9-1-77 15,12 13-9-15,-11-6-13 16,9 9-15-16,-6-5-14 16,3-2-12-16,4-1-14 15,-1-24-25-15,8 22-28 16,-8-22-53-16,0 0-17 15,4-25-1-15,1 7 22 0</inkml:trace>
  <inkml:trace contextRef="#ctx0" brushRef="#br2" timeOffset="18230.0655">7915 6239 147 0,'0'0'137'0,"0"0"4"0,0 0-12 15,0 0-115-15,0 0-21 16,0 0-29-16,0 0-75 15,20 11-27-15,-20-11 3 16,14 0-3-16</inkml:trace>
  <inkml:trace contextRef="#ctx0" brushRef="#br2" timeOffset="18559.0033">8206 6487 189 0,'0'0'146'0,"0"0"0"16,24 14-4-16,-11-15-119 16,13 2-5-16,-3-2-11 0,5-3-17 15,4 5-15-15,-8-9-21 16,10 13-35 0,-18-8-54-16,7 1-8 15,-11-1 3-15,-12 3 50 0</inkml:trace>
  <inkml:trace contextRef="#ctx0" brushRef="#br2" timeOffset="18841.1264">8705 6318 178 0,'2'16'149'16,"2"10"2"-16,-4 2-3 16,12 10-110-16,-15-3-15 15,7 8-7-15,-4-4-10 16,2-1-6-16,3-2-10 16,-4-12-10-16,4 5-20 15,-5-29-28-15,18 15-60 16,-18-15-18-16,17-9 0 15,-17 9 3-15</inkml:trace>
  <inkml:trace contextRef="#ctx0" brushRef="#br2" timeOffset="19174.0702">9172 6224 172 0,'18'8'147'0,"2"-8"2"16,3-5-6-16,16 5-117 15,-10-4-17 1,1 1-12-16,7 9-40 16,-15-13-59-16,3 12-40 0,-9-3-6 15,-16-2 4-15</inkml:trace>
  <inkml:trace contextRef="#ctx0" brushRef="#br2" timeOffset="19345.918">9255 6435 213 0,'4'16'150'15,"-4"-16"1"-15,30 16-7 16,-6-15-129-16,12-1-36 15,11 5-111-15,-1-4-8 16,-7-2-10-16,-2-4-2 0</inkml:trace>
  <inkml:trace contextRef="#ctx0" brushRef="#br0" timeOffset="23914.6295">7622 6252 66 0,'12'-17'120'0,"-12"17"7"15,6-32-22-15,-6 32-70 0,4-30 6 31,-4 30-1-31,-9-28-12 16,9 28-6-16,-38-17-2 16,11 15-4-16,-11 5-2 0,-2 10-2 15,-11 5-3-15,2 12-4 16,-3 3 5-16,4 9-3 16,5 3 1-16,11 4-4 15,5-2 2-15,12-1-3 0,15-2 2 16,18-14 0-1,8-8-5-15,13-12 0 0,4-12-1 16,12-12 0-16,2-11 1 16,-3-11 3-16,-7-10-10 15,-4 0 3-15,-13-3 0 16,-7 6 2-16,-8 5 0 16,-8 8 2-16,-11 10-3 0,4 20 0 15,-15-6 6-15,10 19 0 16,-7 8 4-16,5 5-3 15,5 5 1-15,2-1-2 16,9 0 1-16,1-5-5 16,7-3-2-16,1-10-10 15,12-1-14-15,-13-13-29 16,18 4-74-16,-14-5-14 16,4 0-4-16,-6-4 4 15</inkml:trace>
  <inkml:trace contextRef="#ctx0" brushRef="#br0" timeOffset="24325.051">7971 6424 173 0,'0'21'143'0,"2"-5"-3"16,-2-16-24-16,1 36-73 15,-5-16-8-15,5 9-13 16,-6-6-14-16,2-1-9 0,3-2-13 16,0-20-16-16,7 23-42 15,-7-23-70-15,0 0-2 16,12-32 1-16,-7 4 10 15</inkml:trace>
  <inkml:trace contextRef="#ctx0" brushRef="#br0" timeOffset="24498.0265">7987 6190 168 0,'-16'6'141'0,"3"1"-11"0,13-7-6 16,-23 14-155-16,23-14-72 16,0 0-22-16,13 5-11 15,2-8 0-15</inkml:trace>
  <inkml:trace contextRef="#ctx0" brushRef="#br0" timeOffset="24877.2673">8201 6471 162 0,'0'0'141'15,"-23"12"4"-15,23-12-4 16,0 0-101-16,0 0-19 15,24 0-5-15,0-2-19 16,6 5-18-16,-1-9-32 16,14 8-76-16,-10-5-11 15,3 0-4-15,-1-4 4 0</inkml:trace>
  <inkml:trace contextRef="#ctx0" brushRef="#br0" timeOffset="25179.5733">8770 6271 246 0,'-9'29'151'16,"0"-6"-2"-16,5 14-51 16,-2-2-75-16,6 11 3 15,-6 0-10-15,7-1-14 0,6 1-15 16,-7-13-15-16,11 8-43 16,-9-21-73-16,-2-20-3 15,14 10-3-15,-14-10 2 16</inkml:trace>
  <inkml:trace contextRef="#ctx0" brushRef="#br0" timeOffset="25577.4013">9300 6252 226 0,'0'0'149'0,"-21"-4"-8"16,21 4-49-16,0 0-68 16,32 0-4-16,-3 2-16 0,7-2-17 15,6 11-19-15,-3-11-45 16,9 5-60-16,-8-2-9 15,-6 0 4-15,-2-3 34 16</inkml:trace>
  <inkml:trace contextRef="#ctx0" brushRef="#br0" timeOffset="25762.5884">9358 6451 215 0,'-7'14'145'15,"7"-14"2"-15,28 11-6 16,-2-13-134-16,13-5-30 16,13 1-107-16,-2-3-9 15,-6-1-9-15,-2-1 1 16</inkml:trace>
  <inkml:trace contextRef="#ctx0" brushRef="#br0" timeOffset="51802.9449">10398 6128 83 0,'16'-13'138'16,"-16"13"-3"-16,0 0 6 15,-8 13-95-15,13 6-9 16,-14-4-5-16,8 9-13 0,-3-3-9 31,-4 2-3-31,4-4-4 16,-4-3-1-16,8-16-2 15,-14 10 0-15,14-10 0 16,-16-16 0-16,7-1 0 16,4-3 1-16,-4-2 1 0,4-1 0 15,-3 3 1-15,4 2-1 16,4 5 1-16,0 13-1 15,16-16 0-15,-1 14 0 0,10-3-2 16,4 1 1 0,8-5 0-16,7-1-1 15,2-4 0-15,4-1 1 0,-2 1 1 16,-6 4 1-16,-6 1 2 16,-6 11 1-16,-10 9 1 15,-7 12 1-15,-16 13 0 16,-7 13 1-16,-6 5 5 15,-3 8-3-15,4 3-1 16,-5 3-4-16,4-4-2 16,0-6-6-16,10-3-3 15,1-15-12-15,7 2-21 0,-4-23-32 16,12 0-80 0,-10-19-4-16,16 1 3 15,-5-15 1-15</inkml:trace>
  <inkml:trace contextRef="#ctx0" brushRef="#br0" timeOffset="51993.4362">10980 6457 184 0,'0'23'142'0,"-2"1"-1"15,-1 2-1-15,8 2-115 0,-10-2-26 16,1-5-16-16,11 4-39 15,-7-25-61-15,0 0-23 16,0 0 1-16,11-19-2 16</inkml:trace>
  <inkml:trace contextRef="#ctx0" brushRef="#br0" timeOffset="52365.9725">10972 6359 72 0,'0'0'115'0,"-13"-9"-6"0,13 9-18 31,0 0-108-31,3 19-78 16,10-13-12-16,15 7-1 16,-5-6 49-16,10-1 59 0,2 8 0 15,-8 2 0-15,-5 0 0 16,3 5 67-16,-12 7 66 16,-8 2 2-16,-3 5 1 15,-2 4-56-15,-6-12-41 16,10 2-10-16,-9-12-13 15,5-17-8-15,0 0-6 16,0 0-1-16,16-21-2 16,-6-8-1-16,7-7 2 15,8 0 0-15,2-1 4 16,1 9 1-16,1 5 4 16,5 15-1-16,-11 10 4 15,0 15-1-15,-11 5 0 0,-1 12-2 16,-10 4-4-16,1 1-2 15,-2-2-8-15,-3-8-13 16,10 3-46-16,-5-19-82 0,-2-13-3 16,14-2-1-16,-5-12-1 15</inkml:trace>
  <inkml:trace contextRef="#ctx0" brushRef="#br0" timeOffset="76405.0095">7251 7511 172 0,'0'0'138'15,"13"3"3"-15,-13-3-55 0,-2 39-36 16,-12-10-7-16,4 17-9 16,-6 3-13-16,-7 6-9 15,-7-1-1-15,4-2-6 0,-9-8 1 16,2-5-6-16,0-10 2 15,-3-10-4-15,7-15 2 16,-1-10-2-16,8-12-1 16,2-10 3-16,12-6-3 0,4-4 4 15,12 2-4-15,5 3 4 16,5 8-3-16,11 12 5 16,2 15-1-16,6 9 1 15,-6 11 1-15,4 7-4 31,0 3 2-31,-4-1-6 16,4 0-2-16,-6-10-9 16,6-1-6-16,-13-14-17 0,9 3-20 15,-18-16-21-15,12 4-49 16,-12-4-11-16,-13 7-2 16,24-15 49-16</inkml:trace>
  <inkml:trace contextRef="#ctx0" brushRef="#br0" timeOffset="76816.0593">7717 7872 140 0,'0'18'142'16,"-2"6"0"-16,-1 1 0 16,5 9-93-16,-8-6-23 15,2 5-8-15,0-4-12 16,-3-8-16-16,7 2-22 16,0-23-35-16,0 0-75 0,0 0 2 15,-4-15-4-15,4-13 15 16</inkml:trace>
  <inkml:trace contextRef="#ctx0" brushRef="#br0" timeOffset="76947.0736">7692 7719 115 0,'0'0'130'0,"0"0"-3"16,0 0-13-16,-16-1-115 15,16 1-105-15,15 7-15 0,-15-7-2 16,21 1-8-16</inkml:trace>
  <inkml:trace contextRef="#ctx0" brushRef="#br0" timeOffset="77245.8998">7945 7992 223 0,'0'0'137'16,"18"6"5"-16,2 0-45 0,6-12-88 15,2 1-16-15,9 4-38 16,-10-5-66-16,3-1-30 16,1 3 4-16,-11-5-4 15</inkml:trace>
  <inkml:trace contextRef="#ctx0" brushRef="#br0" timeOffset="77500.5554">8472 7770 189 0,'8'27'144'0,"-4"-2"0"15,-8 2-2-15,8 11-116 16,-12-4-5-16,7 4-9 0,1-4-15 15,-3-6-19-15,6 1-25 16,-3-29-37-16,1 17-59 16,-1-17 1-16,16-7 1 15,-16 7 46-15</inkml:trace>
  <inkml:trace contextRef="#ctx0" brushRef="#br0" timeOffset="77737.3427">8970 7738 163 0,'24'-1'139'0,"-9"1"0"16,7 1-7-16,8 2-110 15,-3 1-53-15,-6-4-67 16,3 2-33-16,0 1-9 16,-9-2 3-16</inkml:trace>
  <inkml:trace contextRef="#ctx0" brushRef="#br0" timeOffset="77895.5122">8894 7921 225 0,'0'0'144'16,"6"13"-7"-16,18-14-4 0,9-5-145 16,19 5-45-16,6-2-66 15,2-7-17 1,2 0-1-16,-3-2-2 16</inkml:trace>
  <inkml:trace contextRef="#ctx0" brushRef="#br0" timeOffset="78185.2206">9727 7683 203 0,'17'3'154'16,"-17"-3"-2"-16,-3 19 3 0,-14-8-111 15,9 11-18-15,-5 0-2 16,8 1-8-1,-5-2-7-15,6 0-2 16,0-3-1-16,8-3-2 0,-4-15-4 16,22 16 0-16,-3-13-6 15,7-6-4-15,6 3-15 16,-4-15-20-16,18 12-44 16,-15-10-66-16,6-1 0 15,-5-6-4-15,-4-2 9 16</inkml:trace>
  <inkml:trace contextRef="#ctx0" brushRef="#br0" timeOffset="78361.9826">10029 7637 212 0,'-5'20'153'0,"-9"9"-2"16,-2 9 3-16,-5-1-121 15,7 14-5-15,0-5-12 16,0 1-13-16,5 0-13 15,-3-11-17-15,14 1-39 16,-11-15-75-16,13-8-13 0,-4-14 2 16,0 0 0-16</inkml:trace>
  <inkml:trace contextRef="#ctx0" brushRef="#br0" timeOffset="78684.3181">10207 7679 261 0,'-19'1'146'0,"-2"11"-6"16,5 8-53-16,-4-7-76 15,17 4 0-15,3-4-1 16,12 0-9-16,6-1-2 16,9-3-1-16,6 4-1 15,4-2 7-15,-2 1-1 16,0 5 2-16,-1 2 1 15,-7 4 2-15,-11 1 0 0,-3 4 1 16,-10-2-1-16,-6 1-4 16,-10-2 0-16,-3-7-5 15,-4-2-4-15,-9-7-9 16,11-3-17-16,-17-16-32 16,15-2-65-16,-2-7-18 0,1-5-2 15,3-4 3-15</inkml:trace>
  <inkml:trace contextRef="#ctx0" brushRef="#br0" timeOffset="78872.7044">10262 7670 193 0,'0'0'143'15,"15"-13"1"-15,5 9-5 31,15 0-128-31,-1 1-17 0,8-5-24 16,10 7-41-16,-11-5-60 16,-2-2-11-16,-7 0 2 15,-10-3 31-15</inkml:trace>
  <inkml:trace contextRef="#ctx0" brushRef="#br0" timeOffset="79288.4514">10828 7506 94 0,'0'0'141'0,"0"0"4"0,-17 21 1 16,-6-13-78-16,12 15-17 16,-6-6-15-16,7 10-13 15,3-5-10-15,9 1-4 16,3-6-5-16,16-5-2 16,2-6-3-16,8-8 1 15,0-6 0-15,3-7-1 0,-5-6 1 16,-3-4 0-1,-9-2 1-15,-12 1-2 16,-10 3 2-16,-12 4-2 0,-5 9-2 16,-10 4-5-16,5 13-15 15,-13-1-41-15,6 16-84 16,7 1 0-16,2 3-3 16,8 0-2-16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05:27.71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8967 11378 152 0,'-23'-30'126'15,"-5"-2"1"-15,-7-2-1 16,-10-5-96-16,6 11-3 15,-14-2 4-15,3 14-7 16,-3 3-6-16,1 16-3 16,-6 9 0-16,11 15-2 15,-10 11-2-15,14 13 1 0,-4 16-4 16,10 12 2-16,6 8-4 16,5 9 2-1,4 8-4 1,16 5 0-16,6 0-1 15,11 4-1-15,9-4 0 16,16-2 0-16,5-6-1 16,14-6 2-16,7-7-2 15,4-10-1-15,7-6 0 0,-4-12-1 16,0-13 1-16,-8-6-2 16,-4-11 2-1,-11-7-3-15,-7-6 3 16,-4-5 1-16,-9-6 0 0,-4-8-1 15,-5-5 1-15,2-7-2 16,-3-10 1-16,1-9-2 16,7-9 4-16,0-8-1 15,1-12 0-15,2-15 0 16,1-5-2-16,-4-7 1 16,-8-8 0-16,-8-4 0 0,-7-4 1 15,-9-2 2-15,-7 2-1 16,-10 5 2-16,-4 3-1 15,-7 8 0-15,-3 4 0 16,3 11 0-16,2 9-2 16,-1 10-5-16,6 14-2 15,2 6-3-15,5 13-7 0,2 4-22 16,20 18-86-16,-13 1-21 16,13-1-5-16,-6 25 1 15</inkml:trace>
  <inkml:trace contextRef="#ctx0" brushRef="#br0" timeOffset="651.0015">8823 11339 196 0,'23'-1'138'16,"3"-13"-1"-16,6-15 1 16,6-10-99-16,9-23-20 0,6-12-1 15,10-15 4-15,4-8-8 16,2-1-4-16,4 3-4 15,2 4 0-15,-6 7-2 16,-4 9-2-16,-4 13 2 16,-8 11-5-16,-14 15 3 15,-13 10-6-15,-12 8 2 16,-14 18-14-16,0 0-9 16,0 0-29-16,-30 20-30 0,19 1-47 15,-2 1-10 1,2-2 2-16,10-1 2 15</inkml:trace>
  <inkml:trace contextRef="#ctx0" brushRef="#br0" timeOffset="1509.9444">10067 10107 185 0,'0'0'133'0,"-17"-3"2"0,-10 22 5 16,-12 6-92-16,4 16-25 16,-5 0 5-16,14 9-6 15,0-5-6-15,16 1-8 16,17-11-2-16,12-12-6 0,18-10 1 16,10-17 2-16,7-12-4 15,8-12 5-15,-7-6-6 16,-6-8 4-16,-18-3-3 15,-10 2 2-15,-19 1-2 16,-15 7 0-16,-15 8 1 0,-11 4-3 16,-7 6 4-16,3 5-2 15,4 3 0-15,6-1-1 16,15 0 3-16,16-3-3 16,9-1 3-16,15-4-3 15,16 0 0-15,9 0 1 16,3 2 0-16,8 3 0 0,-6 6-1 15,-6 7 3 1,-7 7-1-16,-8 8 4 16,-14 7-2-16,-9 5 1 15,-12 2 1-15,-5 4 2 0,-4-4-3 16,0 0 1-16,1-8-2 16,7-5 0-16,5-16-1 15,18 5-1-15,3-17-2 16,9-11-3-16,5-4 0 15,0-11-4-15,2 1 1 16,-6-5-4-16,-1 8 0 16,-17 1 0-16,-2 9-1 15,-11 4 0-15,0 20 0 16,-14-12 1-16,14 12 2 16,-18 9 1-16,18-9 0 15,-4 16-1-15,4-16 4 16,19 17 0-16,1-10 3 0,-3 2 3 15,7-1 3-15,2 5 6 16,-2-1 3-16,0 8 6 16,-5-3 1-16,0 8 4 15,-5-8-3-15,1 5 0 16,-15-22-4-16,22 20-5 16,-22-20-3-16,10-14-3 15,-6-11-1-15,-3-8-5 16,2-7 1-1,5-5-1-15,-4-1 1 16,6 1-2 0,2 5 3-16,3 8-4 15,3 9-3-15,4 7-5 0,7 12-7 16,-4-2-18-16,14 14-35 16,-10-6-55-16,5-2-18 15,0 0 6-15,-5-3-2 16</inkml:trace>
  <inkml:trace contextRef="#ctx0" brushRef="#br0" timeOffset="2004.7115">11729 9465 37 0,'39'-29'116'0,"-11"-2"2"15,-7 6 6-15,-10 9-66 0,-19-3-10 16,8 19 11-16,-38 3-7 15,12 19-10-15,-8 8-10 16,2 16-6-16,-3 6-5 16,6 7-5-16,2 2-5 15,13 4-3-15,3-6-5 16,10-4-10-16,4-6-14 16,2-16-10-16,9 2-23 0,-14-35-18 15,13 24-31-15,-13-24-19 16,-14-11 1-1,-7-8 32-15,0 6 28 16,-8-10 24-16,-1 0 31 0,1 3 29 16,10-2 38-16,3 0 28 15,13 4 8-15,16 0-22 16,6-6-14-16,18 9-16 16,1-3-6-16,11 9-11 15,-3 2-8-15,4 7-9 16,-4 4-8-16,-9 6-6 15,-4 8-5-15,-8 2 3 16,-10 6-3-16,-4-5 3 0,-9 1-8 16,-4-5-9-16,-4 1-16 15,6-18-27-15,-19 5-48 16,19-5-5-16,-24-15 0 16,19 2 36-16</inkml:trace>
  <inkml:trace contextRef="#ctx0" brushRef="#br0" timeOffset="2135.9788">11729 9596 175 0,'-13'-18'120'0,"13"18"-1"15,-19-21-12-15,19 21-110 16,0 0-79-16,2-14-39 0,19 21 2 16,-7-8-1-16</inkml:trace>
  <inkml:trace contextRef="#ctx0" brushRef="#br0" timeOffset="2295.4722">11994 9624 236 0,'31'21'139'15,"-4"1"-1"-15,-2 6-1 16,7-1-115-16,-3-3-16 16,-3-2-8-16,3 0-19 0,-14-18-27 15,10 3-40-15,-25-7-36 16,19-26-14-1,-15 2 3-15,-8-9 14 0</inkml:trace>
  <inkml:trace contextRef="#ctx0" brushRef="#br0" timeOffset="2436.0714">12208 9550 148 0,'-30'2'129'16,"9"21"4"-16,-1 11-1 16,-10 10-83-16,6 11-11 15,-7-6-22-15,14-2-16 16,1-2-32-16,5-22-29 15,17-7-53-15,-4-16-17 0,22-13 0 16,-1-6 0-16</inkml:trace>
  <inkml:trace contextRef="#ctx0" brushRef="#br0" timeOffset="2702.471">12337 9676 221 0,'13'-6'124'0,"14"5"1"15,-1-7-50-15,4-5-64 16,6-3 0-16,2-2 0 16,1-2-19-16,-4-1 2 15,-11 1 0-15,-11 3 7 0,-13 17 4 16,-11-19 9-16,-13 23 3 16,-16 1 5-1,0 12 7-15,-13 2-8 16,10 8 0-16,-1-2-9 0,18-1-9 15,14 2-20-15,12-13-30 16,31 0-76-16,8-7-16 16,12-6-3-16,7 1 3 15</inkml:trace>
  <inkml:trace contextRef="#ctx0" brushRef="#br0" timeOffset="3051.5319">12912 9615 247 0,'0'0'139'0,"-30"-4"1"16,3 7-2-16,-6 4-124 16,3 6-4-16,7 0 1 15,6 3-5-15,12-3-9 16,5-13-6-16,18 14-5 16,6-18-9-16,16-3-8 15,3-16-9-15,5-2-3 0,-9-17-7 16,1 0 5-16,-13-8 13 15,-6 2 18-15,-13 6 13 16,-16 5 18-16,-2 18 12 16,-14 6 8-16,6 25 10 15,-7 6 3-15,11 21-12 16,1 0-11-16,10 6-8 16,5-2-13-16,6-5-12 15,11-3-20-15,-3-17-23 0,19-2-54 16,-8-9-31-1,4-12-4-15,0 0 5 16</inkml:trace>
  <inkml:trace contextRef="#ctx0" brushRef="#br0" timeOffset="4501.4554">14066 9140 179 0,'-13'-25'144'0,"-10"22"-2"16,-7 23 4-16,-12 10-119 15,11 22-3-15,-2 4 4 16,12 14-9-16,1 0-10 15,10 1-8-15,10-6-10 16,0-16-12-16,15 1-20 0,-13-22-15 16,11-1-25-16,-13-27-6 15,0 0 3-15,-26-11 20 16,13-4 18-16,-20-9 22 16,1-2 33-16,1 3 22 15,-3-8 25-15,9 11 7 16,11-3 6-16,14 23-18 0,8-29-9 15,19 21-11 1,7-7-6-16,14 9-16 0,4 1 2 16,2 5-4-16,-2 3 0 15,-2 5 2-15,-11 5 3 16,-6 7-1-16,-12-1-4 16,-4 4 7-16,-12-3-5 15,-4 2 7-15,-6-6-7 16,5-16 1-16,0 0-5 15,0 0-6-15,-9-30-3 0,16-2-3 16,4 0-2-16,5-5-4 16,5 1-3-16,2 1-6 15,4 10-10-15,-5 1-10 16,12 18-12-16,-13-4-19 16,13 14-8-16,-11-5 4 15,8 11 17-15,-3-9 23 16,-1 5 22-16,-1 1 33 15,-8-7 21-15,5 8 28 0,-23-8 12 16,13 10 3 0,-13-10-14-16,-19 26-10 15,-7-8-12-15,1 11-15 16,-1-4-9 0,2 5-9-16,3-4-3 15,10-3-5-15,11-4-2 16,0-19-8-16,33 13-3 15,-5-23 0-15,6-3 0 16,-3-9-3-16,2 1 0 16,-11-2 4-16,1-1 2 15,-10 4 4-15,-5 4 0 16,-8 16 3-16,0 0 3 0,0 0 4 16,4 16 2-16,-1-1-5 15,3 1 0-15,-6-16-4 16,26 24 1-16,-8-21-4 15,7-4-2-15,-2-5-4 16,4-7-2-16,1 0 3 16,-6-3 0-16,-3 3 4 0,-1 0 1 15,1 6 4-15,-19 7 3 16,17 8 6-16,-12 5 0 16,4 8-2-16,-1-1-1 15,3 3-2-15,-2-6 0 16,3 2-4-16,-12-19-4 0,22 11-1 15,-22-11 1-15,22-18-1 16,-13 2-4-16,-4-4 1 16,7-1-1-16,-3 0 3 15,-1 1 0-15,1 7 2 16,-9 13-1-16,20-13 2 16,-20 13 4-1,13 1 1-15,-13-1-1 0,0 0-1 16,15 17-1-16,-15-17 0 15,0 0 0-15,24 15-2 16,-24-15 1-16,24-3-2 16,-8-1 2-16,2-4-1 15,-2 5 0-15,0-1 0 0,-3 3 1 16,-13 1 0 0,23 8 5-16,-23-8-3 15,15 23 2-15,-7-7-2 16,2 0 2-16,5-3-3 0,1-3 1 15,5-7-4-15,0-3 0 16,8-6-6-16,-1-8-1 16,1-5 2-16,-1-2-1 15,-3-1 1-15,1 0 1 16,-5 5 2-16,-6 3-2 16,-4 1 6-16,-11 13 1 15,7-16 0-15,-7 16 1 0,-18 0 0 16,5 5-1-1,-2 4 1-15,3 3-1 16,3 2 1-16,4 2 4 16,6 3-4-16,8 1 0 0,11-4-7 15,6 3-8-15,1-12-30 16,12 7-54-16,-9-9-46 16,-2-5-5-16,-11-3 2 15</inkml:trace>
  <inkml:trace contextRef="#ctx0" brushRef="#br0" timeOffset="5519.7159">13484 10598 135 0,'-67'-28'126'0,"-7"17"2"16,-13 15 1-16,-7 9-79 0,5 28-25 16,-7 12 3-16,4 28 3 15,-4 10-9-15,18 24-1 16,0 9-4-16,21 12 0 16,10 1-10-16,16-3 0 15,14-4-3-15,23-9-1 16,19-13 2-16,18-11-1 15,15-19-1-15,19-13-2 0,20-16 4 16,15-15-2-16,15-19 1 16,9-15-1-16,10-19-1 15,6-15-2 1,-4-13 4-16,-7-13-1 0,-12-10 0 16,-17-12-1-16,-23-10-3 15,-23-9 0-15,-23-4-1 16,-22-9 2-16,-22-2-3 15,-24-4-2-15,-18 2 2 16,-19 7 1-16,-16 11 2 16,-17 14-1-16,-6 15 0 15,-8 16-6-15,2 19-8 16,-4 10-27-16,21 25-91 0,2 12-13 16,16 14 0-16,14 10-3 15</inkml:trace>
  <inkml:trace contextRef="#ctx0" brushRef="#br0" timeOffset="6416.6837">18589 10850 179 0,'-65'-30'131'0,"-25"5"3"15,-19 17-1-15,-9 16-107 0,-16 18-5 16,-3 28 3-16,-1 11-2 15,11 23-2-15,6 11-5 16,26 18 1-16,21 4-5 16,34 3-3-16,27-2-3 15,40-11-2 1,26-13 0-16,32-14-1 0,32-21 1 0,22-18-3 16,14-21 2-16,16-22-2 15,6-21 0-15,0-16 3 16,-10-18-3-16,-18-18 1 15,-28-15-2-15,-23-15 1 32,-37-9-3-32,-32-5 2 0,-35-2-1 15,-31-2-3-15,-32 8 4 16,-23 7-4-16,-16 18 1 16,-16 11-5-16,-10 21-5 15,-4 13-12-15,18 26-27 16,-6 2-51-16,27 22-39 15,14 11 0-15,29 9 1 16</inkml:trace>
  <inkml:trace contextRef="#ctx0" brushRef="#br0" timeOffset="7315.7743">17550 11293 116 0,'0'0'119'0,"-18"-1"-4"16,18 1 1-1,-25-15-84-15,8-1-29 16,-5-2 4-16,-6-8 4 0,-7-7-3 16,-15-6 2-16,-6-2 0 15,-12-1 3-15,-9 1-1 16,-10 0-2-16,-3 4-2 16,-4 5-2-16,-8 6-5 15,-3 7-1-15,-9 5 2 16,-7 5-1-16,-7 6-1 15,-9 3 0-15,-11 4 2 0,-2 1 1 16,-6 2 5 0,5 0-2-16,3 2 0 15,4-3-1-15,9-1 2 16,6 3 0-16,11-3-2 0,10 4 0 16,15 1-1-16,10 0 1 15,10 5 0-15,11 1-3 16,5-1 0-16,9 1-1 15,4 0 2-15,5-1-3 16,1-1 1-16,3-1 0 0,1-4 1 16,3 2 1-16,10-5-3 15,2 3 3-15,19-9-3 16,-20 11 2-16,20-11-1 16,0 0 0-16,12 19-3 15,-12-19 2-15,13 7 0 16,-13-7 0-16,0 0 0 15,14 3 0-15,-14-3 0 16,0 0 0-16,0 0 2 16,-18-7-1-16,18 7 1 15,-18-4 0-15,18 4 0 0,-17 1-1 16,17-1 1-16,-18-3-1 16,18 3-3-16,0 0-2 15,-15-3-5-15,15 3-10 16,0-17-20-16,0 17-50 15,13-10-45-15,-13 10-1 16,7-22-2-16</inkml:trace>
  <inkml:trace contextRef="#ctx0" brushRef="#br0" timeOffset="8304.5511">12709 11325 80 0,'0'0'109'16,"0"0"6"-16,0 0-32 15,0 0-40-15,-18-14-10 16,5 3-3-16,13 11-7 16,-32-15-6-16,12 6-4 15,-11-1-4-15,-5 1 1 16,-11-1-1-16,-6 4 2 15,-11-1-1-15,-7 6 0 16,-10 1-1-16,-8 1-1 0,-10 2-1 16,-1 4 0-16,-9 0 0 15,4 3-1-15,-7 1-1 16,6 2 0-16,-4-2 0 16,4 5 0-16,-2 1 0 15,4 3 2-15,-2 2-2 16,3 3 2-16,-1-1-1 15,3 4 2-15,-1-1-3 16,9 0 1-16,-3 1-1 0,8-1 1 16,4-4-1-16,4 3 0 15,0-3-2-15,6 3 2 16,0-3-3-16,8 2 2 16,1 0-2-16,4-1 0 15,7 1-4-15,8-2 1 16,3-2 0-16,5-2 0 15,6-2 0-15,-3-4-1 16,1 0 0-16,3-3 0 16,-2-1 3-16,2 0 0 15,3-2-1-15,7-3 0 16,4-1 0-16,17-3-2 0,0 0-3 16,0 0-9-16,17 2-24 15,-4-14-53-15,11 6-50 16,-2-2 0-16,-2-2 1 15,-7-1-8-15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3T19:07:32.56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2536 5998 132 0,'0'0'135'0,"0"0"0"15,-7 23-41-15,-2-1-51 16,14 22-2-16,-10 3-5 0,10 16-14 16,-7 6-4-16,3 11-7 15,-5 0-1-15,7 3-6 0,-2-8-2 16,0-7-4-16,3-8-11 31,-4-15-8-31,7-3-19 16,-12-26-17-16,18 1-19 0,-13-17-24 15,0 0-8-15,-21-33-2 16,17 17 8-16</inkml:trace>
  <inkml:trace contextRef="#ctx0" brushRef="#br0" timeOffset="350.3368">2407 6657 104 0,'0'0'84'0,"-26"5"-7"16,26-5-8-16,-13 11-10 16,13-11-7-16,0 0-12 15,30 13-10-15,-8-20-11 16,11 4-6-16,3-7-4 16,4 4-3-16,-6-2 2 0,2 6 1 15,-7 1 1-15,-8 9 2 16,-21-8 1-1,13 35 0-15,-21-9-2 16,-4 4 0-16,-3 3-5 0,-2 2-1 16,3-2-2-16,-1-2-1 15,2-6-2-15,3-6 1 16,3-6-1-16,7-13-1 16,-20-4 0-16,8-11 0 15,-2-6-1-15,-6-8-1 16,-1 0-1-16,2-4-6 15,1 8-12-15,-2-6-44 16,12 18-74-16,8 13-5 16,-1-15 0-16,1 15 20 15</inkml:trace>
  <inkml:trace contextRef="#ctx0" brushRef="#br0" timeOffset="1654.1043">1728 5225 172 0,'-22'-16'139'0,"-10"7"-2"15,-2 22-28-15,-12-3-76 0,13 19 0 16,-8 1-12-16,15 11-10 16,4-1-3-16,18 0-9 15,7-8 5-15,10-7-9 16,8-15 4-16,7-10 0 0,2-9 0 16,-4-10 1-1,-4-5-2-15,-5-2 6 0,-4 1-6 16,-8 5 7-16,-5 20-5 15,0-14 0-15,0 14-1 16,6 21-1-16,1 3-4 0,2-4-15 16,15 7-7-16,-10-12-20 15,20 3-29-15,-16-19-32 16,7-5-24-16,-6-13-4 16,-5-8 37-16</inkml:trace>
  <inkml:trace contextRef="#ctx0" brushRef="#br0" timeOffset="2279.057">1796 5199 29 0,'-13'-15'116'16,"13"15"1"-16,0 0 5 0,-15 9-75 16,23 15-3-16,-5-6-1 15,10 11-8-15,-8-8-10 16,11 5-1-16,-9-7-6 16,6 3-1-16,-7-8-5 15,1 2-2-15,-7-16-5 16,11 23-2-16,-11-23-2 15,0 0 1-15,9 14-1 16,-9-14-1-16,0 0 0 16,0 0 0-16,0 0 0 15,13-11-1-15,-13 11 0 16,0 0-1-16,-4-15 0 0,4 15 0 16,0 0 1-16,0 0-1 15,0 0 0 1,0 0 1-16,0 0 0 15,0 0 1 1,-10 13-1-16,10-13 2 0,0 0-2 16,0 0 1-16,0 0 0 15,0 0 0-15,0 0 0 16,-3 15 0-16,3-15 0 16,0 0 0-16,0 0 0 15,4 19-2-15,-4-19 4 16,0 0-7-16,6 13 5 0,-6-13 0 15,0 0 1-15,0 0-1 0,6-15 1 16,-4 2 1-16,3-1-4 16,7-2 7-16,4 1-5 15,6 0-1-15,0 2 1 16,5 1-1-16,2 8 0 16,-5 1 1-16,-4 4 2 15,-3 6-3-15,-17-7 2 16,6 29-2-16,-14-7 4 15,-7 0-7-15,-5 1 6 16,-4-2-7-16,-4-2 4 16,5-4-11-16,1-3-3 15,2-13-19-15,20 1-38 0,-14-4-50 16,14 4-16-16,12-31 2 16,5 13 16-16</inkml:trace>
  <inkml:trace contextRef="#ctx0" brushRef="#br0" timeOffset="2913.0779">2146 5203 154 0,'0'0'139'0,"-4"23"2"0,-6-3-4 16,9 11-106-16,-11-7-11 15,15 6-1-15,2-9-11 16,9-6-6-16,2-7-2 15,10-10-1-15,0-9 0 16,-3-5-1-16,-2-9 1 16,-8-2-1-16,-7 1 4 15,-7 1-2-15,-12 5 2 0,-7 4 0 16,-4 6 0-16,-2 6-2 16,-1 4-1-16,7 3-4 15,6 4-6-15,14-7-3 16,0 0-3-16,18 1-1 15,9-5-1-15,3-7 2 16,8-1 3-16,-4-4 7 16,-2-1 9-16,-3 2 6 15,-13 4 6-15,1 8 2 16,-17 3 3-16,9 14-1 16,-12 1-1-16,3 6-3 15,-4 3-4-15,9 1-4 16,-1-3-2-16,9-5-1 0,7-8-3 15,0-7 0-15,6-10-1 16,-4-8 0-16,-4-10-2 16,-4-7-3-16,-3-4-6 15,-11-9-6-15,1 5-10 16,-14-9-18-16,12 9-9 16,-13-8-11-16,16 18 2 0,-6-8 6 15,15 14 19-15,-4-1 20 16,6 7 29-16,7 15 24 15,-20 4 18-15,31 7 13 16,-31-7 3-16,30 43-3 16,-26-17-14-16,13 15-15 0,-9-2-20 15,6 0-12-15,-1 3-20 16,-3-16-27-16,11 8-64 16,-12-18-33-1,-9-16-1-15,20 10-1 16</inkml:trace>
  <inkml:trace contextRef="#ctx0" brushRef="#br0" timeOffset="3071.3843">2623 4939 148 0,'-13'-7'134'0,"13"7"1"16,0 0-5-16,0-16-117 16,18 10-22-16,13 6-40 15,-4-7-68-15,6 5-16 16,-3 1 1-16,-7 7 13 15</inkml:trace>
  <inkml:trace contextRef="#ctx0" brushRef="#br0" timeOffset="3356.263">2106 5647 153 0,'13'9'145'0,"13"3"-2"0,0-4-2 15,18 5-107-15,-10-4-20 16,5-1-7-16,-3 1-24 15,-7-13-29-15,8 7-61 16,-18-15-33-16,-1-1-2 16,-12-7 0-16</inkml:trace>
  <inkml:trace contextRef="#ctx0" brushRef="#br0" timeOffset="3499.5634">2362 5567 133 0,'-26'31'133'15,"-9"8"1"-15,1 3-5 16,-6-2-114-16,10-5-29 16,13 1-78-16,4-13-36 15,4-7-7-15,9-16-1 16</inkml:trace>
  <inkml:trace contextRef="#ctx0" brushRef="#br0" timeOffset="4271.1454">3333 6754 54 0,'0'0'130'31,"9"-17"2"-31,-8 1 1 16,7 1-89-16,-5-15-6 15,11 0-5-15,-7-18-12 0,6-4-8 16,1-16-4-16,4-9 0 16,3-16-2-16,2-1 1 15,-1-5-2-15,9 1 1 16,-2 4-2-16,3 10 2 0,0 12 1 15,1 14-3-15,-3 14-3 16,-1 9-5-16,1 13-2 16,-12 7-6-16,3 10-8 15,-21 5-20-15,14 9-45 16,-14-9-57-16,-14 26-2 16,-2-7 3-16,-3 5 55 15</inkml:trace>
  <inkml:trace contextRef="#ctx0" brushRef="#br0" timeOffset="4686.394">3254 6520 30 0,'0'0'127'16,"0"19"3"-16,1-6 1 15,-1-13-78-15,5 36-15 0,-6-17 0 16,10 7-11-16,-9-6-6 15,9 5-3-15,-7-11-2 16,1 0-3-16,-3-14-2 16,0 0-3-16,15 3-2 15,-15-3-1-15,28-23-3 16,-6 3-4-16,12-2-4 16,-4-4-10-16,12 8-15 15,-11-11-36-15,6 13-77 16,-8-1-2-16,-10 6-1 15,-19 11 33-15</inkml:trace>
  <inkml:trace contextRef="#ctx0" brushRef="#br0" timeOffset="5500.9329">4171 5141 84 0,'3'-32'135'15,"-13"5"2"-15,-2 11 1 16,-10 0-62-16,3 26-51 15,-8 7-3-15,5 15-4 16,-1 3-10-16,7 5-2 16,6-2-7-16,8-5 0 15,11-7-6-15,4-13 0 16,10-12-2-16,5-12-2 0,-2-8 2 16,-2-8-1-16,-2-2 5 15,-7 1 0 1,-6 5 3-16,-2 7 1 15,-7 16 3-15,0 0-1 0,-2 13-4 16,2 5-9-16,10 6-20 16,-6-9-25-16,20 3-50 15,-5-9-24-15,6-12 1 16,-2-13 19-16</inkml:trace>
  <inkml:trace contextRef="#ctx0" brushRef="#br0" timeOffset="5789.4673">4363 4909 169 0,'-16'4'139'0,"11"16"-2"16,-2 2-9-16,6 14-102 15,-3-3-6-15,8 2-5 0,-1-6-13 16,6-11-3-16,4-8-5 16,2-10 0-16,9-5-3 15,-1-14 2-15,4 2-1 16,-1-4 2-16,6 4 3 15,-6 4 0-15,-6 9 5 16,-3 8 0-16,-10 9 2 16,-6 10-1-16,-4 3 0 15,-7 3 0-15,-4-2-7 16,-1-5-7-16,0 1-27 16,-6-17-48-16,21-6-45 15,-15-9-2-15,16-8-1 0</inkml:trace>
  <inkml:trace contextRef="#ctx0" brushRef="#br0" timeOffset="6294.532">4668 4971 150 0,'-3'17'140'0,"-1"12"-3"16,-5-3-1-16,4 6-105 15,0-7-16-15,9 0 1 0,4-12-11 16,6-10-5-16,8-9-2 15,-1-13 0-15,5-5 0 16,-4-8 0-16,-1-3 2 16,-7 1-1-16,-6 5 3 15,-11 9-3-15,-6 7 3 16,-8 11-3-16,-5 8 1 16,0 6-5-16,4 5-2 0,-2 0-1 15,10 1-3-15,10-18 3 16,-3 21-2-1,3-21 2-15,26-1 0 16,-10-8 4-16,6-2 3 0,-5-2 0 16,1 1 6-16,-1 3 0 15,-17 9 4-15,21-1 1 16,-21 1 1-16,14 19 1 16,-13-5 0-16,4 5-1 15,1-3-2-15,1 0-3 16,-7-16-2-16,33 11-2 15,-15-17-3-15,4-7 0 16,3-7 1-16,-6-6-2 0,2-4-3 16,-9-6-4-16,-2 6-6 15,-12-5-12-15,7 13-15 16,-16-7-23-16,11 15-53 16,-5-3-15-16,5 17-1 15,0-22 39-15</inkml:trace>
  <inkml:trace contextRef="#ctx0" brushRef="#br0" timeOffset="6446.7935">5112 4701 189 0,'0'0'142'15,"18"30"-2"-15,-15-8-1 16,6 14-109-16,-8-4-13 16,0 4-16-16,6 4-24 15,-12-14-36-15,14 6-67 16,-9-13-14-16,2-4-3 15,-2-15 2-15</inkml:trace>
  <inkml:trace contextRef="#ctx0" brushRef="#br0" timeOffset="6571.8218">5103 4910 176 0,'0'0'136'0,"-10"-23"2"0,10 23-5 16,15-19-117-16,6 9-23 15,5 7-42-15,1-10-67 16,6 6-21-16,-2-5 1 15,-5 7-2-15</inkml:trace>
  <inkml:trace contextRef="#ctx0" brushRef="#br0" timeOffset="6874.4354">5395 4760 163 0,'0'0'136'15,"29"16"-3"-15,-16-5 0 16,6 4-112-16,-1-4-12 15,3-2-13-15,9 1-27 32,-9-16-14-32,15 3-8 15,-16-20 0-15,11 5 11 16,-9-14 18-16,-1 0 19 0,-3 5 23 16,-13-2 18-16,-5 29 22 15,2-16 5-15,2 39 1 16,-18 0-10-16,9 28-16 15,-11 3-15-15,5 14-13 16,-2 4-12-16,0-4-18 16,9 3-34-16,-13-18-80 15,13-5-11-15,-8-16-2 16,7-8-1-16</inkml:trace>
  <inkml:trace contextRef="#ctx0" brushRef="#br0" timeOffset="7632.1623">4233 6597 63 0,'0'0'130'0,"0"0"2"16,14 20 1-16,-7 4-89 16,-14-3-11-16,10 10-2 0,-11-5-14 15,4 3-5-15,-4-9-1 16,6-1-3-16,2-19-3 16,-4 16-1-16,4-16-3 15,0 0 0-15,22-19-1 16,-8 6-2-16,7 0-1 15,0 2-2-15,3 4-5 16,-3-4-7-16,6 11-15 16,-7-8-23-16,6 15-52 15,-13-6-30-15,-13-1 1 16,17 8 16-16</inkml:trace>
  <inkml:trace contextRef="#ctx0" brushRef="#br0" timeOffset="7936.4216">4250 6776 87 0,'0'0'130'0,"0"-18"0"15,0 18-32-15,23-40-60 16,7 10-1-16,0-19-5 15,15-2-14-15,2-11-5 0,13 0 0 16,-2-1-4 0,7 2 1-16,3 5-6 15,-2 8-1-15,-5 9-9 16,-5 9-2-16,-9 12-9 0,-14 3-12 16,2 12-21-16,-22-6-54 15,3 12-30-15,-16-3-4 16,0 0 5-16</inkml:trace>
  <inkml:trace contextRef="#ctx0" brushRef="#br0" timeOffset="8630.0783">5495 5984 68 0,'0'-19'130'0,"-4"1"1"15,4 18-21-15,-39-10-49 16,17 28-10-16,-9-2-12 15,6 17-16-15,-1 1-12 16,3 5-3-16,13-3-7 16,11-7-2-16,13-9-4 15,8-12-3-15,9-11 2 0,2-12-2 16,3-9 3-16,-7-6-1 16,-2-1 3-16,-6 2 2 15,-11 5 3-15,-5 9 2 16,-5 15 0-16,0 0 2 15,0 0-4-15,-11 31-2 16,16-10-8-16,-1-2-13 16,10 3-20-16,-14-22-27 15,30 13-50-15,-8-18-18 16,0-6 3-16,-2-5 51 16</inkml:trace>
  <inkml:trace contextRef="#ctx0" brushRef="#br0" timeOffset="8970.8078">5726 5758 147 0,'0'0'143'0,"-10"13"-1"16,7 9-2-16,14 13-99 16,-11-4-25-16,5 8 2 15,0-5-11-15,5-6-4 16,-1-6-4-16,-9-22-2 15,26 9 0 1,-9-19-1-16,3-8 1 16,-1-2-1-16,5 1 1 15,-1 1-1-15,0 8 2 16,2 7 1-16,-11 10 1 16,1 9 1-16,-10 5 1 15,-9 7 0-15,-4-1-1 0,-7 2 0 16,-2-4-5-16,-5-10-7 15,7 1-22-15,-3-20-31 16,18 4-59-16,-12-22-16 16,16 1 2-16,5-7 13 15</inkml:trace>
  <inkml:trace contextRef="#ctx0" brushRef="#br0" timeOffset="9444.8662">6216 5783 90 0,'0'0'129'0,"-12"0"1"15,12 0-30-15,-16 20-49 16,-4-7-6-16,14 15-5 16,-14-5-15-16,14 7-7 0,-7-4-8 15,13 1-1-15,6-5-5 16,7-6-4-16,7-10 0 15,6-9-2-15,-1-9 0 16,4-7 0-16,-3-5 2 16,-3-8-2-1,-10 2 3-15,-9-2-1 16,-7 6 1-16,-7 6-2 16,-7 7-2-16,-2 3-5 0,2 13-8 15,-8-3-17-15,18 16-32 16,-9-8-53-16,16-8-20 15,4 16 3-15,-4-16 8 16</inkml:trace>
  <inkml:trace contextRef="#ctx0" brushRef="#br0" timeOffset="9826.0914">6397 5751 113 0,'-2'20'135'16,"1"-4"-1"-16,-6 0 0 15,14 7-89-15,-10-7-13 16,12 1-10-16,-9-17-13 16,25 16-5-16,-7-17-4 15,0-9 0-15,-1-6-1 0,2-9-3 16,-4-2 0-16,-9-5-4 16,2 3-2-16,-8-2-11 15,7 10-21-15,-17-3-49 16,9 9-41-16,1 15 2 15,0-18-3-15</inkml:trace>
  <inkml:trace contextRef="#ctx0" brushRef="#br0" timeOffset="10031.8569">6713 5513 235 0,'5'28'145'0,"-5"-7"2"15,1 10-6-15,-1-1-123 16,7 6-9-16,1 1-7 16,-2-6-11-1,3 2-20 1,-6-17-29-16,5 5-71 16,-8-21-15-16,0 0-2 15,0 0 5-15</inkml:trace>
  <inkml:trace contextRef="#ctx0" brushRef="#br0" timeOffset="10157.9878">6696 5683 132 0,'0'0'127'0,"9"-17"-3"0,4 7-16 16,3 3-129-16,8-6-72 16,11-2-24-16,6 1-3 15,-4-2-10-15</inkml:trace>
  <inkml:trace contextRef="#ctx0" brushRef="#br0" timeOffset="10455.6502">7105 5414 138 0,'13'-21'137'0,"3"1"1"16,8-3-1-16,14 7-102 0,-12-3-5 15,10 14-2-15,-8 0-10 16,-8 13-4-16,-8 6-2 16,-9 13 0-16,-12 4 5 15,-6 8-6-15,-9 1 3 16,0 0-5-16,2-1 1 16,8-2-7-16,10-7 1 15,8-10-12-15,15-3-12 0,-3-14-17 16,18 6-39-16,-14-18-71 15,12 1-6-15,-13-13 3 16,-3 4-3 0</inkml:trace>
  <inkml:trace contextRef="#ctx0" brushRef="#br0" timeOffset="10596.9403">7157 5543 203 0,'0'0'140'0,"0"0"-8"15,13-5-20-15,14-10-154 16,10 7-82-16,7-4 0 16,3 1-16-16,-6-4 2 0</inkml:trace>
  <inkml:trace contextRef="#ctx0" brushRef="#br0" timeOffset="12783.1721">5699 7817 77 0,'-35'0'123'16,"0"9"6"-16,1 14 3 16,5 15-101-16,2 11 2 0,18 14 0 15,8 6-8-15,20 9-9 16,15-1-2-16,14-2-5 15,16-7-5-15,11-12 1 0,15-14-2 16,8-13 0-16,9-16-1 31,6-13 1-31,11-13-1 16,5-10 1-16,6-11 2 16,5-3 1-16,-2-2 3 15,3 1 0-15,-3 5 1 16,-7 7-2-16,-11 9 0 0,-11 10-1 15,-16 10-2-15,-7 8-2 16,-20 8-2-16,-13 4 0 16,-7 0 0-16,-15 2 2 15,-6-4-2-15,-1-3 3 16,-9-5-3-16,3-6 2 16,1-10-1-16,5-6 0 15,4-5-2-15,2-5-1 16,8-4-1-16,2-4 0 15,7 2 0-15,1 2-2 0,-4 6 1 16,5 5 1-16,-7 8 1 16,5 2 1-16,-3 8 2 15,6 3 0-15,4-1 2 16,12 1 0-16,10-5 1 16,22-2 2-16,7-7 1 15,22-2 1-15,6-4-1 16,11-5 0-16,5-4-2 15,-5-1 1-15,-5-3-4 16,-9-2-3-16,-21 0-3 16,-12-4-5-16,-23-1-3 15,-15-5-7-15,-19 6-6 16,-15-6-12-16,-8 13-26 0,-26-7-44 16,0 12-41-16,-16 10-1 15,-4 5 1-15</inkml:trace>
  <inkml:trace contextRef="#ctx0" brushRef="#br0" timeOffset="16195.9302">10063 6110 77 0,'0'0'127'0,"0"0"5"16,0 0-2-16,-1 35-86 15,-8-3 2-15,9 17-10 16,-8 3-12-16,3 7-11 16,-6 3-7-16,5-4-10 15,-3-2-13-15,-3-17-27 0,13-3-57 16,-2-19-33-16,1-17-5 15,13-10 3-15</inkml:trace>
  <inkml:trace contextRef="#ctx0" brushRef="#br0" timeOffset="16499.2019">10299 6100 114 0,'0'0'123'15,"0"0"2"-15,-15-13-7 16,15 13-103-16,-16 12-2 16,16-12-1-16,0 23-10 0,9-10-2 15,2 0-2-15,6 0 1 16,-1 1 0-16,0 1 0 16,2-1 0-16,-5 2 1 15,-9 3 7-15,-4 0-1 16,-4 2 0-1,-9-2-5-15,-5-2 1 0,0-7-10 0,-2 2-18 16,-4-13-37-16,7-10-63 16,5-2-3-16,7-11 3 15,8-2 67-15</inkml:trace>
  <inkml:trace contextRef="#ctx0" brushRef="#br0" timeOffset="16698.5713">10450 5955 98 0,'0'0'126'0,"12"16"-2"15,-11 5-32-15,-1-1-57 16,4 11-1-16,-7-4-12 16,6 3-19-16,-2 1-19 0,-1-11-18 15,7 3-25-15,-7-23-59 16,1 14-5-16,-1-14-4 15,5-14 71 1</inkml:trace>
  <inkml:trace contextRef="#ctx0" brushRef="#br0" timeOffset="16839.9532">10458 6043 2 0,'4'-13'113'15,"-4"13"2"-15,24-8-3 16,1 6-74-16,2-9-17 15,4 3-30-15,7-4-76 16,-2 7-24-16,-8-6-3 16,-4 9 27-16</inkml:trace>
  <inkml:trace contextRef="#ctx0" brushRef="#br0" timeOffset="17021.0652">10290 6451 200 0,'0'0'137'0,"24"12"-9"15,12-25-19-15,11-3-140 16,10 1-80-16,5-2-12 0,-7-3-11 16,-6 2-5-16</inkml:trace>
  <inkml:trace contextRef="#ctx0" brushRef="#br0" timeOffset="18518.7606">7523 6519 89 0,'-14'1'125'0,"14"-1"2"0,-4-13-42 15,4 13-40-15,16-18-3 16,4 12-5-16,-4-6-17 15,10 5-9-15,-8 4-6 0,6 6-3 32,-8 6-2-32,-5 5 1 15,-9 11-1-15,-8 5 2 16,-7 6-1-16,-13 3 2 16,-3 1 0-16,-6-1 1 15,0-4 0-15,5-3 0 16,3-11-1-16,4-3 2 0,10-10-1 15,13-8-2-15,0 0 1 16,24-8-3-16,5 0-7 16,2-6-8-16,11 10-24 15,-11-15-33-15,9 6-61 16,-2-3-1-16,-3-3 0 16,-9-2 42-16</inkml:trace>
  <inkml:trace contextRef="#ctx0" brushRef="#br0" timeOffset="18812.9056">7861 6418 107 0,'0'0'130'0,"9"16"1"16,-10 4-2-16,-7 3-95 16,12 4-8-16,-9-4-2 15,10-1-12-15,-5-22-5 0,6 15-4 16,-6-15-1-16,12-25-1 15,-2 0 0-15,1-2-1 16,-2-5 1-16,4-2 2 16,0 8-4-16,0 6 6 15,1 5-5-15,0 9 1 16,-14 6-2-16,18 8-2 16,-6 5-8-16,-9 1-20 15,10 6-26-15,-13-20-59 16,13 19-16-16,-13-19 2 15,26 1-2-15</inkml:trace>
  <inkml:trace contextRef="#ctx0" brushRef="#br0" timeOffset="19098.5309">8274 6287 47 0,'9'-13'124'0,"-9"13"6"0,-24 17 5 15,5-8-79-15,-3 12-25 16,-4-2 5-1,13 5-19-15,3-5-10 16,7-4-10-16,3-15-9 0,26-3-1 16,3-10-10-16,3-13 4 15,2-5-2-15,-2-6 9 16,-2-3 2-16,-5 3 11 16,-8 1 4-16,-1 15 2 15,-13 5 9-15,-3 16 0 16,0 0-1-16,-9 26-6 15,3 4-6-15,-2 3-28 16,9 12-46-16,-2-3-53 16,-2-5-1-16,1-2-2 15</inkml:trace>
  <inkml:trace contextRef="#ctx0" brushRef="#br0" timeOffset="19276.6352">8022 6626 133 0,'-1'13'128'16,"17"-5"1"-16,13-9-5 16,16-6-121-16,9-6-25 15,11 2-32-15,-4 0-65 16,-6-3-6-16,-5 5 0 16,-20 0 54-16</inkml:trace>
  <inkml:trace contextRef="#ctx0" brushRef="#br0" timeOffset="20191.1272">5607 6786 24 0,'-9'-13'121'0,"9"13"0"16,5-22 0-16,0 6-87 16,9 8-4-16,2-10-3 15,10 8-14-15,-1 0-11 16,0 3-3-16,0 4-2 15,-1 2 0-15,-8 5 0 16,-16-4-1-16,17 16 1 16,-17-16 0-16,-6 23 2 0,6-23 1 15,-24 20 0-15,11-11-1 16,13-9 1-16,-20 10-1 16,20-10 0-16,0 0 1 15,0 0-1-15,0 0 1 0,26 19-1 31,-8-11 1-31,3 5-1 16,-2 4 4-16,-5 2 0 16,-5 4 3-16,-7 0-1 0,-9 3 3 15,-8-3-2-15,-7-1 1 16,-10-6-1-16,1-4-4 16,-3-5-5-16,3-7-10 15,8-2-17-15,-2-11-36 16,12-3-55-16,12 2-2 15,5-6 0-15</inkml:trace>
  <inkml:trace contextRef="#ctx0" brushRef="#br0" timeOffset="20441.2801">5990 6708 86 0,'13'17'127'15,"-13"-17"1"-15,0 22-3 16,-3-8-95-16,3-14-11 16,0 0 0-16,0 0-10 15,0 0-5-15,-5-23-1 16,8 4-2-16,4-2-1 16,4-4-5-16,2 5-3 15,-2 0-11-15,10 10-16 16,-8-6-28-16,12 9-60 15,-1 4-2-15,-5-2 1 16,7 5 76-16</inkml:trace>
  <inkml:trace contextRef="#ctx0" brushRef="#br0" timeOffset="20753.9062">6353 6536 128 0,'0'0'135'16,"-31"2"1"-16,6 13-3 15,-6-2-102-15,8 15-3 16,3-5-12-16,10-1-12 16,10-4-10-16,0-18-10 15,31 16-9-15,-5-26-6 16,14-1-3-16,-6-20-1 16,5 2 3-16,-9-12 3 0,0 6 13 15,-12-1 12-15,-6 4 13 16,-8 13 6-16,-8 6 7 15,4 13-1-15,-12 15-1 16,9 11-8-16,-6 8-29 16,7 0-51-16,-5 2-48 15,13 0-4-15,-6-9-4 16</inkml:trace>
  <inkml:trace contextRef="#ctx0" brushRef="#br0" timeOffset="20915.1931">6187 6838 188 0,'0'17'129'0,"20"-21"-6"16,24-4-74-16,2-6-123 0,13 0-39 16,3 6-6-16,-11 0-11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1-18T22:17:41.388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-9 681 15351,'1'12'5547,"-1"-12"-258,0 0 0,13 10-3998,-13-16-1291,0 6 0,1-17 0,4 6 0,-3-13 0,0-11 0,2-12 0,0-10 0,2-9 0,3-6 0,4 2 0,0-3 0,5 11 0,3 7 0,2 14 0,1 11 0,0 8 0,1 11 0,-1 9 0,0 2 0,-2 0 0,-2 5 0,-2 2 0,-3 12 0,-7-5 0,-5 16 0,-3-12 0,-10 16 0,-6-3 0,0-6 0,-4 2 0,1-13 0,5 7 0,1 0 0,4-10 0,9-11 0,0 0 0,0 0 0,0 0 0,18 22 0,0-18 0,6-4 0,3 3 0,1 9 0,4 1 0,-7-6 0,-1 10 0,-5-7 0,-8 2 0,-6 4 0,-5-1 0,-8-1 0,-10 1 0,-5-7 0,-6 2 0,-4-7 0,-2 4 0,-2-7 0,1 0 0,3 0 0,2 0 0,7 8 0,7-5 0,-8 2 0,25-5-4129,-11 17-1418,11-17-129,0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1-18T22:17:42.42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29 636 12255,'-10'10'5418,"6"2"-258,4-12 0,0 0-2193,0 0-1160,0 0-1807,6 0 0,-6-18 0,1 0 0,1-9 0,-2-13 0,-2-10 0,-2-14 0,-1-3 0,-1-4 0,4 6 0,0 5 0,2 3 0,7 13 0,9 11 0,6 11 0,7 13 0,5-3 0,1 13 0,2 3 0,-4 11 0,-5 8 0,-8 3 0,-9 15 0,-11-13 0,-6 14 0,-12-15 0,-7 4 0,-1-11 0,-2-9 0,3 2 0,3-13 0,7 2 0,3-2 0,12 0 0,0 0 0,12-4 0,9 4 0,7 1 0,6 3 0,2 3 0,3-1 0,-1 5 0,-6 3 0,-7 5 0,-7 6 0,-11-14 0,-7 15 0,-9-9 0,-12 5 0,-9-12 0,-3-3 0,-3 0 0,1-9 0,4 2 0,2-7 0,9 7 0,1-2 0,19 2 0,0 6-5290,0-6-257,0 0-516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1-18T22:17:43.516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13 720 11610,'-4'13'4902,"4"-13"129,-6 11 129,6-11-903,0 0-2709,0 0-1289,-1 13-259,1-13 0,0 0 0,0-8 0,1-11 0,-1-6 0,0-19 0,0-13 0,0-8 0,0-9 0,0 2 0,0-5 0,3 7 0,8-4 0,7 21 0,8 12 0,8 6 0,6 12 0,1 9 0,0 9 0,-2 8 0,-5 10 0,-10 11 0,-9 1 0,-13 7 0,-5-4 0,-11 1 0,-7 0 0,-4-14 0,-4 6 0,1-9 0,3-3 0,3-2 0,3-1 0,5-6 0,4-1 0,10 1 0,0 0 0,11-10 0,10 10 0,5 0 0,6 7 0,4 0 0,4 12 0,-3-6 0,-5 12 0,-6-4 0,-10-3 0,-10 6 0,-8-6 0,-15 6 0,-11-7 0,-7-2 0,-8-3 0,1-10 0,-1 4 0,3-6 0,6 0 0,6-8 0,18 12 0,10-4-2968,0 0-2708,8-1 0,10-1-516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30DD7FA6-566A-4CD3-92BA-EAFD812EEAE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391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86044C-E21C-4223-8799-44B146497F01}" type="slidenum">
              <a:rPr lang="en-US"/>
              <a:pPr/>
              <a:t>36</a:t>
            </a:fld>
            <a:endParaRPr lang="en-US"/>
          </a:p>
        </p:txBody>
      </p:sp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Expanding cylinder whose axis is the joint i-1 axis, when it just touches joint axis I the radius of the cylinder is a_i-1</a:t>
            </a:r>
          </a:p>
        </p:txBody>
      </p:sp>
    </p:spTree>
    <p:extLst>
      <p:ext uri="{BB962C8B-B14F-4D97-AF65-F5344CB8AC3E}">
        <p14:creationId xmlns:p14="http://schemas.microsoft.com/office/powerpoint/2010/main" val="4173305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EEC1D0-1B65-4731-ABA4-41AFDCF3E16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BBF17-F1D3-4A9D-A521-DBBA7EC5137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96DA28-B1AE-474A-A841-C26ACAFCC34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FD6787F-AF20-4264-9E97-544EC59EB3B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0C877D7-41CD-4D87-8BF8-EBD3B51CC9E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4593D9C-1576-4153-836B-FA09827529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D039699-F9C4-4A33-B830-D0AC5DE9752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1E01A4D-69EE-40D9-8169-2833C4C938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4772A21-EB6D-4B8C-9BB2-C4C2B1BD01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EBF6E6-8248-43FF-AA72-ACD3019CAAF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95330A-E434-48E5-9F43-2925EE90F04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C65DA7-F007-4187-8EC6-5C1C7E30B3D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49D212-E5AB-4287-8277-A10DBB64A49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E8D44B-1E52-4143-97D5-14B27536634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9CD9B-251C-46C4-B815-BA7613D4E66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669D2F-6516-4BE1-A618-9236F568F9C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F71A46-DC21-4302-B02F-06A2A6D9796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208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08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DB76BA5-02C6-4C0C-B6A8-A065F4E5369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emf"/><Relationship Id="rId4" Type="http://schemas.openxmlformats.org/officeDocument/2006/relationships/customXml" Target="../ink/ink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customXml" Target="../ink/ink15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emf"/><Relationship Id="rId5" Type="http://schemas.openxmlformats.org/officeDocument/2006/relationships/customXml" Target="../ink/ink22.xml"/><Relationship Id="rId10" Type="http://schemas.openxmlformats.org/officeDocument/2006/relationships/image" Target="../media/image26.emf"/><Relationship Id="rId4" Type="http://schemas.openxmlformats.org/officeDocument/2006/relationships/image" Target="../media/image23.emf"/><Relationship Id="rId9" Type="http://schemas.openxmlformats.org/officeDocument/2006/relationships/customXml" Target="../ink/ink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customXml" Target="../ink/ink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customXml" Target="../ink/ink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image" Target="../media/image50.emf"/><Relationship Id="rId3" Type="http://schemas.openxmlformats.org/officeDocument/2006/relationships/image" Target="../media/image45.png"/><Relationship Id="rId7" Type="http://schemas.openxmlformats.org/officeDocument/2006/relationships/image" Target="../media/image47.emf"/><Relationship Id="rId12" Type="http://schemas.openxmlformats.org/officeDocument/2006/relationships/customXml" Target="../ink/ink38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11" Type="http://schemas.openxmlformats.org/officeDocument/2006/relationships/image" Target="../media/image49.emf"/><Relationship Id="rId5" Type="http://schemas.openxmlformats.org/officeDocument/2006/relationships/image" Target="../media/image46.emf"/><Relationship Id="rId10" Type="http://schemas.openxmlformats.org/officeDocument/2006/relationships/customXml" Target="../ink/ink37.xml"/><Relationship Id="rId4" Type="http://schemas.openxmlformats.org/officeDocument/2006/relationships/customXml" Target="../ink/ink34.xml"/><Relationship Id="rId9" Type="http://schemas.openxmlformats.org/officeDocument/2006/relationships/image" Target="../media/image4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image" Target="../media/image60.wmf"/><Relationship Id="rId26" Type="http://schemas.openxmlformats.org/officeDocument/2006/relationships/image" Target="../media/image64.wmf"/><Relationship Id="rId39" Type="http://schemas.openxmlformats.org/officeDocument/2006/relationships/image" Target="../media/image70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34" Type="http://schemas.openxmlformats.org/officeDocument/2006/relationships/image" Target="../media/image68.wmf"/><Relationship Id="rId42" Type="http://schemas.openxmlformats.org/officeDocument/2006/relationships/oleObject" Target="../embeddings/oleObject22.bin"/><Relationship Id="rId47" Type="http://schemas.openxmlformats.org/officeDocument/2006/relationships/oleObject" Target="../embeddings/oleObject25.bin"/><Relationship Id="rId50" Type="http://schemas.openxmlformats.org/officeDocument/2006/relationships/image" Target="../media/image73.w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7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oleObject" Target="../embeddings/oleObject16.bin"/><Relationship Id="rId38" Type="http://schemas.openxmlformats.org/officeDocument/2006/relationships/oleObject" Target="../embeddings/oleObject19.bin"/><Relationship Id="rId46" Type="http://schemas.openxmlformats.org/officeDocument/2006/relationships/image" Target="../media/image72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9.wmf"/><Relationship Id="rId20" Type="http://schemas.openxmlformats.org/officeDocument/2006/relationships/image" Target="../media/image61.wmf"/><Relationship Id="rId29" Type="http://schemas.openxmlformats.org/officeDocument/2006/relationships/oleObject" Target="../embeddings/oleObject14.bin"/><Relationship Id="rId41" Type="http://schemas.openxmlformats.org/officeDocument/2006/relationships/oleObject" Target="../embeddings/oleObject21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63.wmf"/><Relationship Id="rId32" Type="http://schemas.openxmlformats.org/officeDocument/2006/relationships/image" Target="../media/image67.wmf"/><Relationship Id="rId37" Type="http://schemas.openxmlformats.org/officeDocument/2006/relationships/oleObject" Target="../embeddings/oleObject18.bin"/><Relationship Id="rId40" Type="http://schemas.openxmlformats.org/officeDocument/2006/relationships/oleObject" Target="../embeddings/oleObject20.bin"/><Relationship Id="rId45" Type="http://schemas.openxmlformats.org/officeDocument/2006/relationships/oleObject" Target="../embeddings/oleObject24.bin"/><Relationship Id="rId53" Type="http://schemas.openxmlformats.org/officeDocument/2006/relationships/oleObject" Target="../embeddings/oleObject30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65.wmf"/><Relationship Id="rId36" Type="http://schemas.openxmlformats.org/officeDocument/2006/relationships/image" Target="../media/image69.wmf"/><Relationship Id="rId49" Type="http://schemas.openxmlformats.org/officeDocument/2006/relationships/oleObject" Target="../embeddings/oleObject27.bin"/><Relationship Id="rId10" Type="http://schemas.openxmlformats.org/officeDocument/2006/relationships/image" Target="../media/image56.w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4" Type="http://schemas.openxmlformats.org/officeDocument/2006/relationships/image" Target="../media/image71.wmf"/><Relationship Id="rId52" Type="http://schemas.openxmlformats.org/officeDocument/2006/relationships/oleObject" Target="../embeddings/oleObject29.bin"/><Relationship Id="rId4" Type="http://schemas.openxmlformats.org/officeDocument/2006/relationships/image" Target="../media/image53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58.wmf"/><Relationship Id="rId22" Type="http://schemas.openxmlformats.org/officeDocument/2006/relationships/image" Target="../media/image62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66.wmf"/><Relationship Id="rId35" Type="http://schemas.openxmlformats.org/officeDocument/2006/relationships/oleObject" Target="../embeddings/oleObject17.bin"/><Relationship Id="rId43" Type="http://schemas.openxmlformats.org/officeDocument/2006/relationships/oleObject" Target="../embeddings/oleObject23.bin"/><Relationship Id="rId48" Type="http://schemas.openxmlformats.org/officeDocument/2006/relationships/oleObject" Target="../embeddings/oleObject26.bin"/><Relationship Id="rId8" Type="http://schemas.openxmlformats.org/officeDocument/2006/relationships/image" Target="../media/image55.wmf"/><Relationship Id="rId51" Type="http://schemas.openxmlformats.org/officeDocument/2006/relationships/oleObject" Target="../embeddings/oleObject28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36.bin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7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77.wmf"/><Relationship Id="rId4" Type="http://schemas.openxmlformats.org/officeDocument/2006/relationships/image" Target="../media/image74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79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oleObject" Target="../embeddings/oleObject37.bin"/><Relationship Id="rId7" Type="http://schemas.openxmlformats.org/officeDocument/2006/relationships/customXml" Target="../ink/ink4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75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44.bin"/><Relationship Id="rId18" Type="http://schemas.openxmlformats.org/officeDocument/2006/relationships/image" Target="../media/image89.wmf"/><Relationship Id="rId26" Type="http://schemas.openxmlformats.org/officeDocument/2006/relationships/image" Target="../media/image92.wmf"/><Relationship Id="rId39" Type="http://schemas.openxmlformats.org/officeDocument/2006/relationships/oleObject" Target="../embeddings/oleObject58.bin"/><Relationship Id="rId3" Type="http://schemas.openxmlformats.org/officeDocument/2006/relationships/oleObject" Target="../embeddings/oleObject39.bin"/><Relationship Id="rId21" Type="http://schemas.openxmlformats.org/officeDocument/2006/relationships/oleObject" Target="../embeddings/oleObject49.bin"/><Relationship Id="rId34" Type="http://schemas.openxmlformats.org/officeDocument/2006/relationships/image" Target="../media/image77.wmf"/><Relationship Id="rId42" Type="http://schemas.openxmlformats.org/officeDocument/2006/relationships/image" Target="../media/image95.wmf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86.wmf"/><Relationship Id="rId17" Type="http://schemas.openxmlformats.org/officeDocument/2006/relationships/oleObject" Target="../embeddings/oleObject46.bin"/><Relationship Id="rId25" Type="http://schemas.openxmlformats.org/officeDocument/2006/relationships/oleObject" Target="../embeddings/oleObject51.bin"/><Relationship Id="rId33" Type="http://schemas.openxmlformats.org/officeDocument/2006/relationships/oleObject" Target="../embeddings/oleObject55.bin"/><Relationship Id="rId38" Type="http://schemas.openxmlformats.org/officeDocument/2006/relationships/image" Target="../media/image79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8.wmf"/><Relationship Id="rId20" Type="http://schemas.openxmlformats.org/officeDocument/2006/relationships/oleObject" Target="../embeddings/oleObject48.bin"/><Relationship Id="rId29" Type="http://schemas.openxmlformats.org/officeDocument/2006/relationships/oleObject" Target="../embeddings/oleObject53.bin"/><Relationship Id="rId41" Type="http://schemas.openxmlformats.org/officeDocument/2006/relationships/oleObject" Target="../embeddings/oleObject59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83.wmf"/><Relationship Id="rId11" Type="http://schemas.openxmlformats.org/officeDocument/2006/relationships/oleObject" Target="../embeddings/oleObject43.bin"/><Relationship Id="rId24" Type="http://schemas.openxmlformats.org/officeDocument/2006/relationships/image" Target="../media/image91.wmf"/><Relationship Id="rId32" Type="http://schemas.openxmlformats.org/officeDocument/2006/relationships/image" Target="../media/image76.wmf"/><Relationship Id="rId37" Type="http://schemas.openxmlformats.org/officeDocument/2006/relationships/oleObject" Target="../embeddings/oleObject57.bin"/><Relationship Id="rId40" Type="http://schemas.openxmlformats.org/officeDocument/2006/relationships/image" Target="../media/image74.wmf"/><Relationship Id="rId5" Type="http://schemas.openxmlformats.org/officeDocument/2006/relationships/oleObject" Target="../embeddings/oleObject40.bin"/><Relationship Id="rId15" Type="http://schemas.openxmlformats.org/officeDocument/2006/relationships/oleObject" Target="../embeddings/oleObject45.bin"/><Relationship Id="rId23" Type="http://schemas.openxmlformats.org/officeDocument/2006/relationships/oleObject" Target="../embeddings/oleObject50.bin"/><Relationship Id="rId28" Type="http://schemas.openxmlformats.org/officeDocument/2006/relationships/image" Target="../media/image93.wmf"/><Relationship Id="rId36" Type="http://schemas.openxmlformats.org/officeDocument/2006/relationships/image" Target="../media/image78.wmf"/><Relationship Id="rId10" Type="http://schemas.openxmlformats.org/officeDocument/2006/relationships/image" Target="../media/image85.wmf"/><Relationship Id="rId19" Type="http://schemas.openxmlformats.org/officeDocument/2006/relationships/oleObject" Target="../embeddings/oleObject47.bin"/><Relationship Id="rId31" Type="http://schemas.openxmlformats.org/officeDocument/2006/relationships/oleObject" Target="../embeddings/oleObject54.bin"/><Relationship Id="rId4" Type="http://schemas.openxmlformats.org/officeDocument/2006/relationships/image" Target="../media/image82.wmf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87.wmf"/><Relationship Id="rId22" Type="http://schemas.openxmlformats.org/officeDocument/2006/relationships/image" Target="../media/image90.wmf"/><Relationship Id="rId27" Type="http://schemas.openxmlformats.org/officeDocument/2006/relationships/oleObject" Target="../embeddings/oleObject52.bin"/><Relationship Id="rId30" Type="http://schemas.openxmlformats.org/officeDocument/2006/relationships/image" Target="../media/image94.wmf"/><Relationship Id="rId35" Type="http://schemas.openxmlformats.org/officeDocument/2006/relationships/oleObject" Target="../embeddings/oleObject56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9.emf"/><Relationship Id="rId4" Type="http://schemas.openxmlformats.org/officeDocument/2006/relationships/customXml" Target="../ink/ink4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1.emf"/><Relationship Id="rId5" Type="http://schemas.openxmlformats.org/officeDocument/2006/relationships/customXml" Target="../ink/ink44.xml"/><Relationship Id="rId4" Type="http://schemas.openxmlformats.org/officeDocument/2006/relationships/image" Target="../media/image73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oleObject" Target="../embeddings/oleObject65.bin"/><Relationship Id="rId3" Type="http://schemas.openxmlformats.org/officeDocument/2006/relationships/image" Target="../media/image110.png"/><Relationship Id="rId7" Type="http://schemas.openxmlformats.org/officeDocument/2006/relationships/image" Target="../media/image106.wmf"/><Relationship Id="rId12" Type="http://schemas.openxmlformats.org/officeDocument/2006/relationships/image" Target="../media/image108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1.bin"/><Relationship Id="rId11" Type="http://schemas.openxmlformats.org/officeDocument/2006/relationships/oleObject" Target="../embeddings/oleObject64.bin"/><Relationship Id="rId5" Type="http://schemas.openxmlformats.org/officeDocument/2006/relationships/image" Target="../media/image105.wmf"/><Relationship Id="rId15" Type="http://schemas.openxmlformats.org/officeDocument/2006/relationships/image" Target="../media/image109.wmf"/><Relationship Id="rId10" Type="http://schemas.openxmlformats.org/officeDocument/2006/relationships/image" Target="../media/image107.wmf"/><Relationship Id="rId4" Type="http://schemas.openxmlformats.org/officeDocument/2006/relationships/oleObject" Target="../embeddings/oleObject60.bin"/><Relationship Id="rId9" Type="http://schemas.openxmlformats.org/officeDocument/2006/relationships/oleObject" Target="../embeddings/oleObject63.bin"/><Relationship Id="rId14" Type="http://schemas.openxmlformats.org/officeDocument/2006/relationships/oleObject" Target="../embeddings/oleObject66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7.wmf"/><Relationship Id="rId11" Type="http://schemas.openxmlformats.org/officeDocument/2006/relationships/image" Target="../media/image112.wmf"/><Relationship Id="rId5" Type="http://schemas.openxmlformats.org/officeDocument/2006/relationships/oleObject" Target="../embeddings/oleObject68.bin"/><Relationship Id="rId10" Type="http://schemas.openxmlformats.org/officeDocument/2006/relationships/oleObject" Target="../embeddings/oleObject71.bin"/><Relationship Id="rId4" Type="http://schemas.openxmlformats.org/officeDocument/2006/relationships/image" Target="../media/image105.wmf"/><Relationship Id="rId9" Type="http://schemas.openxmlformats.org/officeDocument/2006/relationships/image" Target="../media/image109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11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0" Type="http://schemas.openxmlformats.org/officeDocument/2006/relationships/image" Target="../media/image10.emf"/><Relationship Id="rId4" Type="http://schemas.openxmlformats.org/officeDocument/2006/relationships/image" Target="../media/image70.emf"/><Relationship Id="rId9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Homogeneous Transformations and Forward Kinematics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Atan2 - Definition</a:t>
            </a:r>
            <a:endParaRPr lang="en-US" b="1"/>
          </a:p>
        </p:txBody>
      </p:sp>
      <p:sp>
        <p:nvSpPr>
          <p:cNvPr id="100356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533400" y="1600200"/>
            <a:ext cx="8153400" cy="4525963"/>
          </a:xfrm>
        </p:spPr>
        <p:txBody>
          <a:bodyPr/>
          <a:lstStyle/>
          <a:p>
            <a:r>
              <a:rPr lang="en-US" sz="2800"/>
              <a:t>Four-quadrant inverse tangent (arctangent) in the range of</a:t>
            </a:r>
          </a:p>
          <a:p>
            <a:endParaRPr lang="en-US" sz="2800"/>
          </a:p>
          <a:p>
            <a:endParaRPr lang="en-US" sz="2800"/>
          </a:p>
          <a:p>
            <a:r>
              <a:rPr lang="en-US" sz="2800"/>
              <a:t>For example</a:t>
            </a:r>
          </a:p>
          <a:p>
            <a:endParaRPr lang="en-US" sz="28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75440" y="2662560"/>
              <a:ext cx="6597360" cy="3772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2120" y="2657520"/>
                <a:ext cx="6623640" cy="379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Mapping - Rotated Frames – </a:t>
            </a:r>
            <a:br>
              <a:rPr lang="en-US" sz="4000"/>
            </a:br>
            <a:r>
              <a:rPr lang="en-US" sz="4000"/>
              <a:t>Z-Y-X Euler Angles</a:t>
            </a:r>
            <a:endParaRPr lang="en-US" sz="4000" b="1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382000" cy="2514600"/>
          </a:xfrm>
        </p:spPr>
        <p:txBody>
          <a:bodyPr/>
          <a:lstStyle/>
          <a:p>
            <a:r>
              <a:rPr lang="en-US" sz="2000"/>
              <a:t>Start with frame {B} coincident with a known reference frame {A}.</a:t>
            </a:r>
          </a:p>
          <a:p>
            <a:endParaRPr lang="en-US" sz="2000" b="1" i="1"/>
          </a:p>
          <a:p>
            <a:endParaRPr lang="en-US" sz="2000" b="1" i="1"/>
          </a:p>
          <a:p>
            <a:endParaRPr lang="en-US" sz="2000" b="1" i="1"/>
          </a:p>
          <a:p>
            <a:endParaRPr lang="en-US" sz="2000" b="1" i="1"/>
          </a:p>
          <a:p>
            <a:r>
              <a:rPr lang="en-US" sz="2000" b="1"/>
              <a:t>Note </a:t>
            </a:r>
            <a:r>
              <a:rPr lang="en-US" sz="2000"/>
              <a:t>- Each rotation is performed about an axis of the </a:t>
            </a:r>
            <a:r>
              <a:rPr lang="en-US" sz="2000">
                <a:solidFill>
                  <a:schemeClr val="hlink"/>
                </a:solidFill>
              </a:rPr>
              <a:t>moving reference frame {B}</a:t>
            </a:r>
            <a:r>
              <a:rPr lang="en-US" sz="2000"/>
              <a:t>, rather then a fixed reference frame {A}.</a:t>
            </a:r>
          </a:p>
          <a:p>
            <a:endParaRPr lang="en-US" sz="2000"/>
          </a:p>
          <a:p>
            <a:endParaRPr lang="en-US" sz="2000"/>
          </a:p>
        </p:txBody>
      </p:sp>
      <p:pic>
        <p:nvPicPr>
          <p:cNvPr id="101380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09600" y="2159000"/>
            <a:ext cx="7924800" cy="1270000"/>
          </a:xfrm>
          <a:noFill/>
          <a:ln/>
        </p:spPr>
      </p:pic>
      <p:pic>
        <p:nvPicPr>
          <p:cNvPr id="101381" name="Picture 5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981200" y="4154488"/>
            <a:ext cx="4953000" cy="2703512"/>
          </a:xfrm>
          <a:noFill/>
          <a:ln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946320" y="3978360"/>
              <a:ext cx="578520" cy="265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8040" y="3966120"/>
                <a:ext cx="590760" cy="287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Mapping - Rotated Frames –</a:t>
            </a:r>
            <a:br>
              <a:rPr lang="en-US" sz="4000" dirty="0"/>
            </a:br>
            <a:r>
              <a:rPr lang="en-US" sz="4000" dirty="0" smtClean="0"/>
              <a:t>Z-Y-X </a:t>
            </a:r>
            <a:r>
              <a:rPr lang="en-US" sz="4000" dirty="0"/>
              <a:t>Euler Angles</a:t>
            </a:r>
            <a:endParaRPr lang="en-US" sz="4000" b="1" dirty="0"/>
          </a:p>
        </p:txBody>
      </p:sp>
      <p:pic>
        <p:nvPicPr>
          <p:cNvPr id="1024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828800"/>
            <a:ext cx="9144000" cy="3186113"/>
          </a:xfrm>
          <a:noFill/>
          <a:ln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3345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1313" y="2797175"/>
              <a:ext cx="461962" cy="296863"/>
            </p14:xfrm>
          </p:contentPart>
        </mc:Choice>
        <mc:Fallback xmlns="">
          <p:pic>
            <p:nvPicPr>
              <p:cNvPr id="313345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351" y="2780982"/>
                <a:ext cx="491487" cy="329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1334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11313" y="4352925"/>
              <a:ext cx="469900" cy="333375"/>
            </p14:xfrm>
          </p:contentPart>
        </mc:Choice>
        <mc:Fallback xmlns="">
          <p:pic>
            <p:nvPicPr>
              <p:cNvPr id="31334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6190" y="4336364"/>
                <a:ext cx="501587" cy="36649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/>
          <p:cNvSpPr/>
          <p:nvPr/>
        </p:nvSpPr>
        <p:spPr>
          <a:xfrm>
            <a:off x="0" y="2362200"/>
            <a:ext cx="1752600" cy="914400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4913" y="3895725"/>
            <a:ext cx="1752600" cy="914400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70200" y="1270440"/>
              <a:ext cx="8644320" cy="3286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480" y="1262880"/>
                <a:ext cx="8663760" cy="3307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- Rotated Frames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Fixed Angles Versus Euler Angles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Three rotations taken about fixed axes (</a:t>
            </a:r>
            <a:r>
              <a:rPr lang="en-US">
                <a:solidFill>
                  <a:schemeClr val="hlink"/>
                </a:solidFill>
              </a:rPr>
              <a:t>Fixed Angles</a:t>
            </a:r>
            <a:r>
              <a:rPr lang="en-US"/>
              <a:t>) yield the same final orientation as the same three rotations taken in an opposite order about the axes of the moving frame (</a:t>
            </a:r>
            <a:r>
              <a:rPr lang="en-US">
                <a:solidFill>
                  <a:schemeClr val="hlink"/>
                </a:solidFill>
              </a:rPr>
              <a:t>Euler Angles</a:t>
            </a:r>
            <a:r>
              <a:rPr lang="en-US"/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30080" y="2374920"/>
              <a:ext cx="6485040" cy="766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8920" y="2362680"/>
                <a:ext cx="6508080" cy="78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Operator - Rotating Vector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077200" cy="3886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Rotational Operator - Operates on a vector </a:t>
            </a:r>
            <a:r>
              <a:rPr lang="en-US" sz="2800" i="1" baseline="30000"/>
              <a:t>A</a:t>
            </a:r>
            <a:r>
              <a:rPr lang="en-US" sz="2800" i="1"/>
              <a:t>P</a:t>
            </a:r>
            <a:r>
              <a:rPr lang="en-US" sz="2800" i="1" baseline="-25000"/>
              <a:t>1</a:t>
            </a:r>
            <a:r>
              <a:rPr lang="en-US" sz="2800"/>
              <a:t> and changes that vector to a new vector </a:t>
            </a:r>
            <a:r>
              <a:rPr lang="en-US" sz="2800" i="1" baseline="30000"/>
              <a:t>B</a:t>
            </a:r>
            <a:r>
              <a:rPr lang="en-US" sz="2800" i="1"/>
              <a:t>P</a:t>
            </a:r>
            <a:r>
              <a:rPr lang="en-US" sz="2800" i="1" baseline="-25000"/>
              <a:t>1</a:t>
            </a:r>
            <a:r>
              <a:rPr lang="en-US" sz="2800"/>
              <a:t>, by means of a rotation </a:t>
            </a:r>
            <a:r>
              <a:rPr lang="en-US" sz="2800" i="1"/>
              <a:t>R</a:t>
            </a:r>
          </a:p>
          <a:p>
            <a:pPr>
              <a:lnSpc>
                <a:spcPct val="90000"/>
              </a:lnSpc>
            </a:pPr>
            <a:endParaRPr lang="en-US" sz="2800"/>
          </a:p>
          <a:p>
            <a:pPr>
              <a:lnSpc>
                <a:spcPct val="90000"/>
              </a:lnSpc>
            </a:pP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Note: The rotation matrix which rotates vectors through the same rotation </a:t>
            </a:r>
            <a:r>
              <a:rPr lang="en-US" sz="2800" i="1"/>
              <a:t>R</a:t>
            </a:r>
            <a:r>
              <a:rPr lang="en-US" sz="2800"/>
              <a:t> , is the same as the rotation which describes a frame rotated by </a:t>
            </a:r>
            <a:r>
              <a:rPr lang="en-US" sz="2800" i="1"/>
              <a:t>R </a:t>
            </a:r>
            <a:r>
              <a:rPr lang="en-US" sz="2800"/>
              <a:t>relative to the reference frame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8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98200" y="2020680"/>
              <a:ext cx="6183360" cy="4602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6320" y="2008080"/>
                <a:ext cx="6204600" cy="4629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Operator - Rotating Vector</a:t>
            </a:r>
            <a:br>
              <a:rPr lang="en-US" sz="4000"/>
            </a:br>
            <a:r>
              <a:rPr lang="en-US" sz="4000">
                <a:solidFill>
                  <a:schemeClr val="hlink"/>
                </a:solidFill>
              </a:rPr>
              <a:t>Example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06720" y="1632960"/>
              <a:ext cx="8728560" cy="2160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600" y="1621080"/>
                <a:ext cx="8746920" cy="21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75440" y="1910880"/>
              <a:ext cx="7858800" cy="3720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3560" y="1906920"/>
                <a:ext cx="7877520" cy="3734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4000"/>
              <a:t>Mapping – General Frames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66800"/>
            <a:ext cx="8229600" cy="1676400"/>
          </a:xfrm>
        </p:spPr>
        <p:txBody>
          <a:bodyPr/>
          <a:lstStyle/>
          <a:p>
            <a:r>
              <a:rPr lang="en-US" sz="2400"/>
              <a:t>Assuming that frame {B} is both </a:t>
            </a:r>
            <a:r>
              <a:rPr lang="en-US" sz="2400" b="1" i="1">
                <a:solidFill>
                  <a:schemeClr val="hlink"/>
                </a:solidFill>
              </a:rPr>
              <a:t>translated</a:t>
            </a:r>
            <a:r>
              <a:rPr lang="en-US" sz="2400" b="1" i="1"/>
              <a:t> </a:t>
            </a:r>
            <a:r>
              <a:rPr lang="en-US" sz="2400"/>
              <a:t>and </a:t>
            </a:r>
            <a:r>
              <a:rPr lang="en-US" sz="2400" b="1" i="1">
                <a:solidFill>
                  <a:schemeClr val="hlink"/>
                </a:solidFill>
              </a:rPr>
              <a:t>rotated</a:t>
            </a:r>
            <a:r>
              <a:rPr lang="en-US" sz="2400" b="1" i="1"/>
              <a:t> </a:t>
            </a:r>
            <a:r>
              <a:rPr lang="en-US" sz="2400"/>
              <a:t>with respect frame {A},</a:t>
            </a:r>
          </a:p>
          <a:p>
            <a:r>
              <a:rPr lang="en-US" sz="2400"/>
              <a:t>The position of the point expressed in frame {B} can be expressed in frame {A} as follows</a:t>
            </a:r>
          </a:p>
          <a:p>
            <a:endParaRPr lang="en-US" sz="2400"/>
          </a:p>
        </p:txBody>
      </p:sp>
      <p:pic>
        <p:nvPicPr>
          <p:cNvPr id="10650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l="32001"/>
          <a:stretch>
            <a:fillRect/>
          </a:stretch>
        </p:blipFill>
        <p:spPr>
          <a:xfrm>
            <a:off x="3200400" y="2944813"/>
            <a:ext cx="5943600" cy="3781425"/>
          </a:xfrm>
          <a:noFill/>
          <a:ln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267520" y="4341960"/>
              <a:ext cx="1867320" cy="395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0960" y="4268880"/>
                <a:ext cx="190620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935040" y="3161160"/>
              <a:ext cx="971280" cy="1549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20280" y="3079440"/>
                <a:ext cx="992160" cy="16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6999840" y="4699800"/>
              <a:ext cx="1607760" cy="725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89040" y="4639680"/>
                <a:ext cx="1637280" cy="87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279360" y="2981880"/>
              <a:ext cx="2727720" cy="2647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8920" y="2972160"/>
                <a:ext cx="2750760" cy="2668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Mapping – Homogeneous Transform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000"/>
              <a:t>The homogeneous transform is a 4x4 matrix casting the </a:t>
            </a:r>
            <a:r>
              <a:rPr lang="en-US" sz="2000" b="1" i="1">
                <a:solidFill>
                  <a:schemeClr val="hlink"/>
                </a:solidFill>
              </a:rPr>
              <a:t>rotation</a:t>
            </a:r>
            <a:r>
              <a:rPr lang="en-US" sz="2000" b="1" i="1"/>
              <a:t> </a:t>
            </a:r>
            <a:r>
              <a:rPr lang="en-US" sz="2000"/>
              <a:t>and </a:t>
            </a:r>
            <a:r>
              <a:rPr lang="en-US" sz="2000" b="1" i="1">
                <a:solidFill>
                  <a:schemeClr val="hlink"/>
                </a:solidFill>
              </a:rPr>
              <a:t>translation</a:t>
            </a:r>
            <a:r>
              <a:rPr lang="en-US" sz="2000" b="1" i="1"/>
              <a:t> </a:t>
            </a:r>
            <a:r>
              <a:rPr lang="en-US" sz="2000"/>
              <a:t>of a general transform into a single matrix</a:t>
            </a:r>
          </a:p>
          <a:p>
            <a:r>
              <a:rPr lang="en-US" sz="2000"/>
              <a:t>In other fields of study it can be used to compute perspective and scaling operations when the last row is other than [0001] or the rotation matrix is not orthonormal.</a:t>
            </a:r>
          </a:p>
          <a:p>
            <a:endParaRPr lang="en-US" sz="20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27200" y="3448080"/>
              <a:ext cx="5837760" cy="2865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7120" y="3435840"/>
                <a:ext cx="5862240" cy="289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3200"/>
              <a:t>Homogeneous Transform – </a:t>
            </a:r>
            <a:br>
              <a:rPr lang="en-US" sz="3200"/>
            </a:br>
            <a:r>
              <a:rPr lang="en-US" sz="3200"/>
              <a:t>Special Cases</a:t>
            </a:r>
          </a:p>
        </p:txBody>
      </p:sp>
      <p:pic>
        <p:nvPicPr>
          <p:cNvPr id="1085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108075"/>
            <a:ext cx="9144000" cy="5749925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Homogeneous Transform</a:t>
            </a:r>
            <a:br>
              <a:rPr lang="en-US" sz="4000"/>
            </a:br>
            <a:r>
              <a:rPr lang="en-US" sz="4000">
                <a:solidFill>
                  <a:schemeClr val="hlink"/>
                </a:solidFill>
              </a:rPr>
              <a:t>Example</a:t>
            </a:r>
          </a:p>
        </p:txBody>
      </p:sp>
      <p:pic>
        <p:nvPicPr>
          <p:cNvPr id="1095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914525"/>
            <a:ext cx="9144000" cy="3895725"/>
          </a:xfrm>
          <a:noFill/>
          <a:ln/>
        </p:spPr>
      </p:pic>
      <p:sp>
        <p:nvSpPr>
          <p:cNvPr id="109572" name="Text Box 4"/>
          <p:cNvSpPr txBox="1">
            <a:spLocks noChangeArrowheads="1"/>
          </p:cNvSpPr>
          <p:nvPr/>
        </p:nvSpPr>
        <p:spPr bwMode="auto">
          <a:xfrm>
            <a:off x="2895600" y="2133600"/>
            <a:ext cx="685800" cy="13112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</a:rPr>
              <a:t>3.0</a:t>
            </a:r>
          </a:p>
          <a:p>
            <a:pPr eaLnBrk="0" hangingPunct="0"/>
            <a:r>
              <a:rPr lang="en-US" sz="2000">
                <a:solidFill>
                  <a:srgbClr val="000000"/>
                </a:solidFill>
              </a:rPr>
              <a:t>7.0</a:t>
            </a:r>
          </a:p>
          <a:p>
            <a:pPr eaLnBrk="0" hangingPunct="0"/>
            <a:r>
              <a:rPr lang="en-US" sz="2000">
                <a:solidFill>
                  <a:srgbClr val="000000"/>
                </a:solidFill>
              </a:rPr>
              <a:t>0.0</a:t>
            </a:r>
          </a:p>
          <a:p>
            <a:pPr eaLnBrk="0" hangingPunct="0"/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109573" name="Line 5"/>
          <p:cNvSpPr>
            <a:spLocks noChangeShapeType="1"/>
          </p:cNvSpPr>
          <p:nvPr/>
        </p:nvSpPr>
        <p:spPr bwMode="auto">
          <a:xfrm>
            <a:off x="2895600" y="21336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74" name="Line 6"/>
          <p:cNvSpPr>
            <a:spLocks noChangeShapeType="1"/>
          </p:cNvSpPr>
          <p:nvPr/>
        </p:nvSpPr>
        <p:spPr bwMode="auto">
          <a:xfrm>
            <a:off x="3505200" y="21336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75" name="Line 7"/>
          <p:cNvSpPr>
            <a:spLocks noChangeShapeType="1"/>
          </p:cNvSpPr>
          <p:nvPr/>
        </p:nvSpPr>
        <p:spPr bwMode="auto">
          <a:xfrm>
            <a:off x="2895600" y="3276600"/>
            <a:ext cx="76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76" name="Line 8"/>
          <p:cNvSpPr>
            <a:spLocks noChangeShapeType="1"/>
          </p:cNvSpPr>
          <p:nvPr/>
        </p:nvSpPr>
        <p:spPr bwMode="auto">
          <a:xfrm>
            <a:off x="2895600" y="2133600"/>
            <a:ext cx="76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77" name="Line 9"/>
          <p:cNvSpPr>
            <a:spLocks noChangeShapeType="1"/>
          </p:cNvSpPr>
          <p:nvPr/>
        </p:nvSpPr>
        <p:spPr bwMode="auto">
          <a:xfrm>
            <a:off x="3429000" y="2133600"/>
            <a:ext cx="76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78" name="Line 10"/>
          <p:cNvSpPr>
            <a:spLocks noChangeShapeType="1"/>
          </p:cNvSpPr>
          <p:nvPr/>
        </p:nvSpPr>
        <p:spPr bwMode="auto">
          <a:xfrm>
            <a:off x="3429000" y="3276600"/>
            <a:ext cx="76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57400" y="2169242"/>
            <a:ext cx="457200" cy="1107358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36240" y="2232360"/>
              <a:ext cx="352800" cy="1061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6160" y="2221560"/>
                <a:ext cx="367200" cy="1083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Mapping – Rotating Frames</a:t>
            </a:r>
            <a:br>
              <a:rPr lang="en-US" sz="4000"/>
            </a:br>
            <a:r>
              <a:rPr lang="en-US" sz="4000">
                <a:solidFill>
                  <a:schemeClr val="hlink"/>
                </a:solidFill>
              </a:rPr>
              <a:t>Example</a:t>
            </a:r>
          </a:p>
        </p:txBody>
      </p:sp>
      <p:pic>
        <p:nvPicPr>
          <p:cNvPr id="921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50000"/>
          <a:stretch>
            <a:fillRect/>
          </a:stretch>
        </p:blipFill>
        <p:spPr>
          <a:xfrm>
            <a:off x="4572000" y="1670050"/>
            <a:ext cx="4114800" cy="4349750"/>
          </a:xfrm>
          <a:noFill/>
          <a:ln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62600" y="1907280"/>
              <a:ext cx="6171840" cy="3930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0720" y="1899000"/>
                <a:ext cx="6197040" cy="3949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3200"/>
              <a:t>Homogeneous Transform</a:t>
            </a:r>
            <a:br>
              <a:rPr lang="en-US" sz="3200"/>
            </a:br>
            <a:r>
              <a:rPr lang="en-US" sz="3200">
                <a:solidFill>
                  <a:schemeClr val="hlink"/>
                </a:solidFill>
              </a:rPr>
              <a:t>Example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84000" y="1223280"/>
              <a:ext cx="8389800" cy="3494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40" y="1211760"/>
                <a:ext cx="8413920" cy="3519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Transformation Arithmetic - Compound Transformations</a:t>
            </a:r>
            <a:endParaRPr lang="en-US" sz="4000" b="1"/>
          </a:p>
        </p:txBody>
      </p:sp>
      <p:pic>
        <p:nvPicPr>
          <p:cNvPr id="1116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835150"/>
            <a:ext cx="9144000" cy="4435475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Transformation Arithmetic – </a:t>
            </a:r>
            <a:br>
              <a:rPr lang="en-US" sz="4000"/>
            </a:br>
            <a:r>
              <a:rPr lang="en-US" sz="4000"/>
              <a:t>Inverted Transformation</a:t>
            </a:r>
            <a:endParaRPr lang="en-US" sz="4000" b="1"/>
          </a:p>
        </p:txBody>
      </p:sp>
      <p:pic>
        <p:nvPicPr>
          <p:cNvPr id="1126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73808"/>
          <a:stretch>
            <a:fillRect/>
          </a:stretch>
        </p:blipFill>
        <p:spPr>
          <a:xfrm>
            <a:off x="0" y="1600200"/>
            <a:ext cx="9144000" cy="1233488"/>
          </a:xfrm>
          <a:noFill/>
          <a:ln/>
        </p:spPr>
      </p:pic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3" cstate="print"/>
          <a:srcRect l="46135" t="26271" b="4300"/>
          <a:stretch>
            <a:fillRect/>
          </a:stretch>
        </p:blipFill>
        <p:spPr bwMode="auto">
          <a:xfrm>
            <a:off x="3429000" y="2971800"/>
            <a:ext cx="5391150" cy="357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97640" y="2576880"/>
              <a:ext cx="7727400" cy="3908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200" y="2565360"/>
                <a:ext cx="7750080" cy="3931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Inverted Transformation</a:t>
            </a:r>
            <a:br>
              <a:rPr lang="en-US" sz="4000"/>
            </a:br>
            <a:r>
              <a:rPr lang="en-US" sz="4000">
                <a:solidFill>
                  <a:schemeClr val="hlink"/>
                </a:solidFill>
              </a:rPr>
              <a:t>Example</a:t>
            </a:r>
          </a:p>
        </p:txBody>
      </p:sp>
      <p:pic>
        <p:nvPicPr>
          <p:cNvPr id="1136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2224088"/>
            <a:ext cx="9144000" cy="2032000"/>
          </a:xfrm>
          <a:noFill/>
          <a:ln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92240" y="4499280"/>
              <a:ext cx="5252760" cy="739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0000" y="4493160"/>
                <a:ext cx="5274000" cy="757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z="3200"/>
              <a:t>Inverted Transformation</a:t>
            </a:r>
            <a:br>
              <a:rPr lang="en-US" sz="3200"/>
            </a:br>
            <a:r>
              <a:rPr lang="en-US" sz="3200">
                <a:solidFill>
                  <a:schemeClr val="hlink"/>
                </a:solidFill>
              </a:rPr>
              <a:t>Example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92720" y="1497600"/>
              <a:ext cx="8373960" cy="4184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920" y="1486080"/>
                <a:ext cx="8397360" cy="4207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Operator – Transforming Vector</a:t>
            </a:r>
          </a:p>
        </p:txBody>
      </p:sp>
      <p:pic>
        <p:nvPicPr>
          <p:cNvPr id="1157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5983" b="84621"/>
          <a:stretch>
            <a:fillRect/>
          </a:stretch>
        </p:blipFill>
        <p:spPr>
          <a:xfrm>
            <a:off x="0" y="1447800"/>
            <a:ext cx="9144000" cy="842963"/>
          </a:xfrm>
          <a:noFill/>
          <a:ln/>
        </p:spPr>
      </p:pic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3" cstate="print"/>
          <a:srcRect l="6035" t="36909" b="35580"/>
          <a:stretch>
            <a:fillRect/>
          </a:stretch>
        </p:blipFill>
        <p:spPr bwMode="auto">
          <a:xfrm>
            <a:off x="0" y="4129088"/>
            <a:ext cx="9144000" cy="150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365480" y="1843920"/>
              <a:ext cx="5569560" cy="4766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5040" y="1831680"/>
                <a:ext cx="5592960" cy="479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Homogeneous Transform - Summary of Interpretation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As a general tool to represent a frame we have introduced the </a:t>
            </a:r>
            <a:r>
              <a:rPr lang="en-US" sz="2400" b="1" i="1">
                <a:solidFill>
                  <a:schemeClr val="hlink"/>
                </a:solidFill>
              </a:rPr>
              <a:t>homogeneous transformation</a:t>
            </a:r>
            <a:r>
              <a:rPr lang="en-US" sz="2400" b="1" i="1"/>
              <a:t>, </a:t>
            </a:r>
            <a:r>
              <a:rPr lang="en-US" sz="2400"/>
              <a:t>a 4x4 matrix containing orientation and position information.</a:t>
            </a:r>
          </a:p>
          <a:p>
            <a:pPr>
              <a:lnSpc>
                <a:spcPct val="90000"/>
              </a:lnSpc>
            </a:pPr>
            <a:r>
              <a:rPr lang="en-US" sz="2400" b="1" i="1"/>
              <a:t>Three interpretations of the homogeneous transformation:</a:t>
            </a:r>
            <a:endParaRPr lang="en-US" sz="2400"/>
          </a:p>
          <a:p>
            <a:pPr>
              <a:lnSpc>
                <a:spcPct val="90000"/>
              </a:lnSpc>
            </a:pPr>
            <a:endParaRPr lang="en-US" sz="2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23680" y="3484440"/>
              <a:ext cx="7791840" cy="2449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0720" y="3475080"/>
                <a:ext cx="7817760" cy="2471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76080" y="426960"/>
              <a:ext cx="8266680" cy="5481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760" y="417240"/>
                <a:ext cx="8285400" cy="5494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4000"/>
              <a:t>Transform Equations</a:t>
            </a:r>
          </a:p>
        </p:txBody>
      </p:sp>
      <p:pic>
        <p:nvPicPr>
          <p:cNvPr id="1177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r="63065" b="74442"/>
          <a:stretch>
            <a:fillRect/>
          </a:stretch>
        </p:blipFill>
        <p:spPr>
          <a:xfrm>
            <a:off x="152400" y="1143000"/>
            <a:ext cx="4267200" cy="1662113"/>
          </a:xfrm>
          <a:noFill/>
          <a:ln/>
        </p:spPr>
      </p:pic>
      <p:pic>
        <p:nvPicPr>
          <p:cNvPr id="117764" name="Picture 4"/>
          <p:cNvPicPr>
            <a:picLocks noChangeAspect="1" noChangeArrowheads="1"/>
          </p:cNvPicPr>
          <p:nvPr/>
        </p:nvPicPr>
        <p:blipFill>
          <a:blip r:embed="rId3" cstate="print"/>
          <a:srcRect l="45979"/>
          <a:stretch>
            <a:fillRect/>
          </a:stretch>
        </p:blipFill>
        <p:spPr bwMode="auto">
          <a:xfrm>
            <a:off x="4343400" y="1524000"/>
            <a:ext cx="475456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031720" y="3371760"/>
              <a:ext cx="1192680" cy="1549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3000" y="3293640"/>
                <a:ext cx="1229400" cy="16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6199560" y="2989800"/>
              <a:ext cx="1927440" cy="369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6240" y="2907720"/>
                <a:ext cx="195948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5043240" y="4851360"/>
              <a:ext cx="1270440" cy="604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27760" y="4792680"/>
                <a:ext cx="1300680" cy="7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Ink 4"/>
              <p14:cNvContentPartPr/>
              <p14:nvPr/>
            </p14:nvContentPartPr>
            <p14:xfrm>
              <a:off x="7449840" y="2995560"/>
              <a:ext cx="565200" cy="13327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30400" y="2967480"/>
                <a:ext cx="589320" cy="14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/>
              <p14:cNvContentPartPr/>
              <p14:nvPr/>
            </p14:nvContentPartPr>
            <p14:xfrm>
              <a:off x="286560" y="2690280"/>
              <a:ext cx="8274960" cy="38376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4320" y="2683440"/>
                <a:ext cx="8290800" cy="385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Kinematics - Introduction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/>
              <a:t>Kinematics </a:t>
            </a:r>
            <a:r>
              <a:rPr lang="en-US"/>
              <a:t>- the science of motion which treat motions without regard to the forces that cause them </a:t>
            </a:r>
          </a:p>
          <a:p>
            <a:pPr lvl="1"/>
            <a:r>
              <a:rPr lang="en-US"/>
              <a:t>e.g. position, velocity, acceleration, higher derivatives of the position</a:t>
            </a:r>
          </a:p>
          <a:p>
            <a:r>
              <a:rPr lang="en-US" b="1" i="1"/>
              <a:t>Kinematics of Manipulators </a:t>
            </a:r>
            <a:r>
              <a:rPr lang="en-US"/>
              <a:t>- All the geometrical and time based properties of the motion</a:t>
            </a:r>
          </a:p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18040" y="3010680"/>
              <a:ext cx="33480" cy="38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400" y="3003840"/>
                <a:ext cx="50400" cy="55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Mapping – Rotating Frames</a:t>
            </a:r>
            <a:br>
              <a:rPr lang="en-US" sz="4000"/>
            </a:br>
            <a:r>
              <a:rPr lang="en-US" sz="4000">
                <a:solidFill>
                  <a:schemeClr val="hlink"/>
                </a:solidFill>
              </a:rPr>
              <a:t>Example</a:t>
            </a:r>
          </a:p>
        </p:txBody>
      </p:sp>
      <p:pic>
        <p:nvPicPr>
          <p:cNvPr id="931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50000"/>
          <a:stretch>
            <a:fillRect/>
          </a:stretch>
        </p:blipFill>
        <p:spPr>
          <a:xfrm>
            <a:off x="4572000" y="1600200"/>
            <a:ext cx="4114800" cy="452596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04080" y="1609200"/>
              <a:ext cx="4406040" cy="4954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640" y="1598400"/>
                <a:ext cx="4427640" cy="4979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 Topic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295400"/>
            <a:ext cx="4038600" cy="4525963"/>
          </a:xfrm>
        </p:spPr>
        <p:txBody>
          <a:bodyPr/>
          <a:lstStyle/>
          <a:p>
            <a:r>
              <a:rPr lang="en-US" sz="2400" b="1"/>
              <a:t>Problem</a:t>
            </a:r>
          </a:p>
          <a:p>
            <a:pPr lvl="1"/>
            <a:r>
              <a:rPr lang="en-US" sz="2000"/>
              <a:t>Given: The manipulator geometrical parameters</a:t>
            </a:r>
          </a:p>
          <a:p>
            <a:pPr lvl="1"/>
            <a:r>
              <a:rPr lang="en-US" sz="2000"/>
              <a:t>Specify: The position and orientation of manipulator</a:t>
            </a:r>
          </a:p>
          <a:p>
            <a:r>
              <a:rPr lang="en-US" sz="2400" b="1"/>
              <a:t>Solution</a:t>
            </a:r>
          </a:p>
          <a:p>
            <a:pPr lvl="1"/>
            <a:r>
              <a:rPr lang="en-US" sz="2000"/>
              <a:t>Coordinate system or “Frames” are attached to the manipulator and objects in the environment following the Denenvit-Hartenberg notation</a:t>
            </a:r>
            <a:r>
              <a:rPr lang="en-US" sz="2000" i="1"/>
              <a:t>.</a:t>
            </a:r>
            <a:endParaRPr lang="en-US" sz="2000"/>
          </a:p>
          <a:p>
            <a:endParaRPr lang="en-US" sz="2400"/>
          </a:p>
        </p:txBody>
      </p:sp>
      <p:pic>
        <p:nvPicPr>
          <p:cNvPr id="15974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038600" y="1371600"/>
            <a:ext cx="4876800" cy="4876800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/>
              <a:t>DH parameters</a:t>
            </a:r>
          </a:p>
        </p:txBody>
      </p:sp>
      <p:sp>
        <p:nvSpPr>
          <p:cNvPr id="90115" name="Text Box 3"/>
          <p:cNvSpPr txBox="1">
            <a:spLocks noChangeArrowheads="1"/>
          </p:cNvSpPr>
          <p:nvPr/>
        </p:nvSpPr>
        <p:spPr bwMode="auto">
          <a:xfrm>
            <a:off x="915988" y="876300"/>
            <a:ext cx="7339012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en-US" sz="2000"/>
              <a:t>There are a large number of ways that homogeneous transforms can encode the kinematics of a manipulator</a:t>
            </a:r>
          </a:p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en-US" sz="2000"/>
              <a:t>We will sacrifice some of this flexibility for a more systematic approach: DH (Denavit-Hartenberg) parameters.</a:t>
            </a:r>
          </a:p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en-US" sz="2000"/>
              <a:t>DH parameters is a standard for describing a series of transforms for arbitrary mechanisms.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209675" y="3117850"/>
            <a:ext cx="2924175" cy="3367088"/>
            <a:chOff x="2331" y="387"/>
            <a:chExt cx="3038" cy="3789"/>
          </a:xfrm>
        </p:grpSpPr>
        <p:sp>
          <p:nvSpPr>
            <p:cNvPr id="90117" name="Oval 5"/>
            <p:cNvSpPr>
              <a:spLocks noChangeArrowheads="1"/>
            </p:cNvSpPr>
            <p:nvPr/>
          </p:nvSpPr>
          <p:spPr bwMode="auto">
            <a:xfrm>
              <a:off x="3941" y="3486"/>
              <a:ext cx="250" cy="23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18" name="Rectangle 6"/>
            <p:cNvSpPr>
              <a:spLocks noChangeArrowheads="1"/>
            </p:cNvSpPr>
            <p:nvPr/>
          </p:nvSpPr>
          <p:spPr bwMode="auto">
            <a:xfrm rot="2206023">
              <a:off x="4361" y="2513"/>
              <a:ext cx="121" cy="123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19" name="Line 7"/>
            <p:cNvSpPr>
              <a:spLocks noChangeShapeType="1"/>
            </p:cNvSpPr>
            <p:nvPr/>
          </p:nvSpPr>
          <p:spPr bwMode="auto">
            <a:xfrm flipV="1">
              <a:off x="3766" y="3623"/>
              <a:ext cx="7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0120" name="Line 8"/>
            <p:cNvSpPr>
              <a:spLocks noChangeShapeType="1"/>
            </p:cNvSpPr>
            <p:nvPr/>
          </p:nvSpPr>
          <p:spPr bwMode="auto">
            <a:xfrm flipV="1">
              <a:off x="4037" y="3280"/>
              <a:ext cx="15" cy="6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90121" name="Object 9"/>
            <p:cNvGraphicFramePr>
              <a:graphicFrameLocks noChangeAspect="1"/>
            </p:cNvGraphicFramePr>
            <p:nvPr/>
          </p:nvGraphicFramePr>
          <p:xfrm>
            <a:off x="4581" y="3488"/>
            <a:ext cx="286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046" name="Equation" r:id="rId3" imgW="177480" imgH="203040" progId="Equation.3">
                    <p:embed/>
                  </p:oleObj>
                </mc:Choice>
                <mc:Fallback>
                  <p:oleObj name="Equation" r:id="rId3" imgW="177480" imgH="203040" progId="Equation.3">
                    <p:embed/>
                    <p:pic>
                      <p:nvPicPr>
                        <p:cNvPr id="0" name="Picture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1" y="3488"/>
                          <a:ext cx="286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122" name="Object 10"/>
            <p:cNvGraphicFramePr>
              <a:graphicFrameLocks noChangeAspect="1"/>
            </p:cNvGraphicFramePr>
            <p:nvPr/>
          </p:nvGraphicFramePr>
          <p:xfrm>
            <a:off x="3794" y="2913"/>
            <a:ext cx="307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047" name="Equation" r:id="rId5" imgW="190440" imgH="228600" progId="Equation.3">
                    <p:embed/>
                  </p:oleObj>
                </mc:Choice>
                <mc:Fallback>
                  <p:oleObj name="Equation" r:id="rId5" imgW="190440" imgH="228600" progId="Equation.3">
                    <p:embed/>
                    <p:pic>
                      <p:nvPicPr>
                        <p:cNvPr id="0" name="Picture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4" y="2913"/>
                          <a:ext cx="307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123" name="Object 11"/>
            <p:cNvGraphicFramePr>
              <a:graphicFrameLocks noChangeAspect="1"/>
            </p:cNvGraphicFramePr>
            <p:nvPr/>
          </p:nvGraphicFramePr>
          <p:xfrm>
            <a:off x="4411" y="3293"/>
            <a:ext cx="170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048" name="Equation" r:id="rId7" imgW="152280" imgH="215640" progId="Equation.3">
                    <p:embed/>
                  </p:oleObj>
                </mc:Choice>
                <mc:Fallback>
                  <p:oleObj name="Equation" r:id="rId7" imgW="152280" imgH="215640" progId="Equation.3">
                    <p:embed/>
                    <p:pic>
                      <p:nvPicPr>
                        <p:cNvPr id="0" name="Picture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1" y="3293"/>
                          <a:ext cx="170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24" name="Line 12"/>
            <p:cNvSpPr>
              <a:spLocks noChangeShapeType="1"/>
            </p:cNvSpPr>
            <p:nvPr/>
          </p:nvSpPr>
          <p:spPr bwMode="auto">
            <a:xfrm flipH="1">
              <a:off x="3750" y="3620"/>
              <a:ext cx="294" cy="2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90125" name="Object 13"/>
            <p:cNvGraphicFramePr>
              <a:graphicFrameLocks noChangeAspect="1"/>
            </p:cNvGraphicFramePr>
            <p:nvPr/>
          </p:nvGraphicFramePr>
          <p:xfrm>
            <a:off x="3449" y="3761"/>
            <a:ext cx="286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049" name="Equation" r:id="rId9" imgW="177480" imgH="190440" progId="Equation.3">
                    <p:embed/>
                  </p:oleObj>
                </mc:Choice>
                <mc:Fallback>
                  <p:oleObj name="Equation" r:id="rId9" imgW="177480" imgH="190440" progId="Equation.3">
                    <p:embed/>
                    <p:pic>
                      <p:nvPicPr>
                        <p:cNvPr id="0" name="Picture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9" y="3761"/>
                          <a:ext cx="286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26" name="Arc 14"/>
            <p:cNvSpPr>
              <a:spLocks/>
            </p:cNvSpPr>
            <p:nvPr/>
          </p:nvSpPr>
          <p:spPr bwMode="auto">
            <a:xfrm>
              <a:off x="4031" y="3430"/>
              <a:ext cx="303" cy="183"/>
            </a:xfrm>
            <a:custGeom>
              <a:avLst/>
              <a:gdLst>
                <a:gd name="G0" fmla="+- 0 0 0"/>
                <a:gd name="G1" fmla="+- 10492 0 0"/>
                <a:gd name="G2" fmla="+- 21600 0 0"/>
                <a:gd name="T0" fmla="*/ 18880 w 21600"/>
                <a:gd name="T1" fmla="*/ 0 h 10579"/>
                <a:gd name="T2" fmla="*/ 21600 w 21600"/>
                <a:gd name="T3" fmla="*/ 10579 h 10579"/>
                <a:gd name="T4" fmla="*/ 0 w 21600"/>
                <a:gd name="T5" fmla="*/ 10492 h 10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0579" fill="none" extrusionOk="0">
                  <a:moveTo>
                    <a:pt x="18880" y="-1"/>
                  </a:moveTo>
                  <a:cubicBezTo>
                    <a:pt x="20664" y="3209"/>
                    <a:pt x="21600" y="6820"/>
                    <a:pt x="21600" y="10492"/>
                  </a:cubicBezTo>
                  <a:cubicBezTo>
                    <a:pt x="21600" y="10520"/>
                    <a:pt x="21599" y="10549"/>
                    <a:pt x="21599" y="10578"/>
                  </a:cubicBezTo>
                </a:path>
                <a:path w="21600" h="10579" stroke="0" extrusionOk="0">
                  <a:moveTo>
                    <a:pt x="18880" y="-1"/>
                  </a:moveTo>
                  <a:cubicBezTo>
                    <a:pt x="20664" y="3209"/>
                    <a:pt x="21600" y="6820"/>
                    <a:pt x="21600" y="10492"/>
                  </a:cubicBezTo>
                  <a:cubicBezTo>
                    <a:pt x="21600" y="10520"/>
                    <a:pt x="21599" y="10549"/>
                    <a:pt x="21599" y="10578"/>
                  </a:cubicBezTo>
                  <a:lnTo>
                    <a:pt x="0" y="10492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27" name="Rectangle 15"/>
            <p:cNvSpPr>
              <a:spLocks noChangeArrowheads="1"/>
            </p:cNvSpPr>
            <p:nvPr/>
          </p:nvSpPr>
          <p:spPr bwMode="auto">
            <a:xfrm rot="38835835">
              <a:off x="4085" y="1789"/>
              <a:ext cx="128" cy="139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28" name="Oval 16"/>
            <p:cNvSpPr>
              <a:spLocks noChangeArrowheads="1"/>
            </p:cNvSpPr>
            <p:nvPr/>
          </p:nvSpPr>
          <p:spPr bwMode="auto">
            <a:xfrm>
              <a:off x="4733" y="2658"/>
              <a:ext cx="38" cy="4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29" name="Rectangle 17"/>
            <p:cNvSpPr>
              <a:spLocks noChangeArrowheads="1"/>
            </p:cNvSpPr>
            <p:nvPr/>
          </p:nvSpPr>
          <p:spPr bwMode="auto">
            <a:xfrm rot="-1048857">
              <a:off x="3299" y="1103"/>
              <a:ext cx="126" cy="127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30" name="Oval 18"/>
            <p:cNvSpPr>
              <a:spLocks noChangeArrowheads="1"/>
            </p:cNvSpPr>
            <p:nvPr/>
          </p:nvSpPr>
          <p:spPr bwMode="auto">
            <a:xfrm>
              <a:off x="3525" y="2269"/>
              <a:ext cx="38" cy="4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31" name="Line 19"/>
            <p:cNvSpPr>
              <a:spLocks noChangeShapeType="1"/>
            </p:cNvSpPr>
            <p:nvPr/>
          </p:nvSpPr>
          <p:spPr bwMode="auto">
            <a:xfrm flipV="1">
              <a:off x="4795" y="2233"/>
              <a:ext cx="281" cy="40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0132" name="Arc 20"/>
            <p:cNvSpPr>
              <a:spLocks/>
            </p:cNvSpPr>
            <p:nvPr/>
          </p:nvSpPr>
          <p:spPr bwMode="auto">
            <a:xfrm rot="-3342957">
              <a:off x="4562" y="2286"/>
              <a:ext cx="351" cy="324"/>
            </a:xfrm>
            <a:custGeom>
              <a:avLst/>
              <a:gdLst>
                <a:gd name="G0" fmla="+- 4821 0 0"/>
                <a:gd name="G1" fmla="+- 21600 0 0"/>
                <a:gd name="G2" fmla="+- 21600 0 0"/>
                <a:gd name="T0" fmla="*/ 0 w 26421"/>
                <a:gd name="T1" fmla="*/ 545 h 21687"/>
                <a:gd name="T2" fmla="*/ 26421 w 26421"/>
                <a:gd name="T3" fmla="*/ 21687 h 21687"/>
                <a:gd name="T4" fmla="*/ 4821 w 26421"/>
                <a:gd name="T5" fmla="*/ 21600 h 21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21" h="21687" fill="none" extrusionOk="0">
                  <a:moveTo>
                    <a:pt x="-1" y="544"/>
                  </a:moveTo>
                  <a:cubicBezTo>
                    <a:pt x="1581" y="182"/>
                    <a:pt x="3198" y="-1"/>
                    <a:pt x="4821" y="0"/>
                  </a:cubicBezTo>
                  <a:cubicBezTo>
                    <a:pt x="16750" y="0"/>
                    <a:pt x="26421" y="9670"/>
                    <a:pt x="26421" y="21600"/>
                  </a:cubicBezTo>
                  <a:cubicBezTo>
                    <a:pt x="26421" y="21628"/>
                    <a:pt x="26420" y="21657"/>
                    <a:pt x="26420" y="21686"/>
                  </a:cubicBezTo>
                </a:path>
                <a:path w="26421" h="21687" stroke="0" extrusionOk="0">
                  <a:moveTo>
                    <a:pt x="-1" y="544"/>
                  </a:moveTo>
                  <a:cubicBezTo>
                    <a:pt x="1581" y="182"/>
                    <a:pt x="3198" y="-1"/>
                    <a:pt x="4821" y="0"/>
                  </a:cubicBezTo>
                  <a:cubicBezTo>
                    <a:pt x="16750" y="0"/>
                    <a:pt x="26421" y="9670"/>
                    <a:pt x="26421" y="21600"/>
                  </a:cubicBezTo>
                  <a:cubicBezTo>
                    <a:pt x="26421" y="21628"/>
                    <a:pt x="26420" y="21657"/>
                    <a:pt x="26420" y="21686"/>
                  </a:cubicBezTo>
                  <a:lnTo>
                    <a:pt x="4821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33" name="Line 21"/>
            <p:cNvSpPr>
              <a:spLocks noChangeShapeType="1"/>
            </p:cNvSpPr>
            <p:nvPr/>
          </p:nvSpPr>
          <p:spPr bwMode="auto">
            <a:xfrm flipH="1" flipV="1">
              <a:off x="2898" y="2079"/>
              <a:ext cx="583" cy="19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0134" name="Arc 22"/>
            <p:cNvSpPr>
              <a:spLocks/>
            </p:cNvSpPr>
            <p:nvPr/>
          </p:nvSpPr>
          <p:spPr bwMode="auto">
            <a:xfrm rot="11705294" flipV="1">
              <a:off x="3121" y="1934"/>
              <a:ext cx="343" cy="244"/>
            </a:xfrm>
            <a:custGeom>
              <a:avLst/>
              <a:gdLst>
                <a:gd name="G0" fmla="+- 0 0 0"/>
                <a:gd name="G1" fmla="+- 18711 0 0"/>
                <a:gd name="G2" fmla="+- 21600 0 0"/>
                <a:gd name="T0" fmla="*/ 10792 w 21600"/>
                <a:gd name="T1" fmla="*/ 0 h 18798"/>
                <a:gd name="T2" fmla="*/ 21600 w 21600"/>
                <a:gd name="T3" fmla="*/ 18798 h 18798"/>
                <a:gd name="T4" fmla="*/ 0 w 21600"/>
                <a:gd name="T5" fmla="*/ 18711 h 18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8798" fill="none" extrusionOk="0">
                  <a:moveTo>
                    <a:pt x="10791" y="0"/>
                  </a:moveTo>
                  <a:cubicBezTo>
                    <a:pt x="17479" y="3857"/>
                    <a:pt x="21600" y="10990"/>
                    <a:pt x="21600" y="18711"/>
                  </a:cubicBezTo>
                  <a:cubicBezTo>
                    <a:pt x="21600" y="18739"/>
                    <a:pt x="21599" y="18768"/>
                    <a:pt x="21599" y="18797"/>
                  </a:cubicBezTo>
                </a:path>
                <a:path w="21600" h="18798" stroke="0" extrusionOk="0">
                  <a:moveTo>
                    <a:pt x="10791" y="0"/>
                  </a:moveTo>
                  <a:cubicBezTo>
                    <a:pt x="17479" y="3857"/>
                    <a:pt x="21600" y="10990"/>
                    <a:pt x="21600" y="18711"/>
                  </a:cubicBezTo>
                  <a:cubicBezTo>
                    <a:pt x="21600" y="18739"/>
                    <a:pt x="21599" y="18768"/>
                    <a:pt x="21599" y="18797"/>
                  </a:cubicBezTo>
                  <a:lnTo>
                    <a:pt x="0" y="18711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90135" name="Object 23"/>
            <p:cNvGraphicFramePr>
              <a:graphicFrameLocks noChangeAspect="1"/>
            </p:cNvGraphicFramePr>
            <p:nvPr/>
          </p:nvGraphicFramePr>
          <p:xfrm>
            <a:off x="4659" y="2297"/>
            <a:ext cx="198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050" name="Equation" r:id="rId11" imgW="177480" imgH="215640" progId="Equation.3">
                    <p:embed/>
                  </p:oleObj>
                </mc:Choice>
                <mc:Fallback>
                  <p:oleObj name="Equation" r:id="rId11" imgW="177480" imgH="215640" progId="Equation.3">
                    <p:embed/>
                    <p:pic>
                      <p:nvPicPr>
                        <p:cNvPr id="0" name="Picture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9" y="2297"/>
                          <a:ext cx="198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136" name="Object 24"/>
            <p:cNvGraphicFramePr>
              <a:graphicFrameLocks noChangeAspect="1"/>
            </p:cNvGraphicFramePr>
            <p:nvPr/>
          </p:nvGraphicFramePr>
          <p:xfrm>
            <a:off x="3004" y="1735"/>
            <a:ext cx="184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051" name="Equation" r:id="rId13" imgW="164880" imgH="228600" progId="Equation.3">
                    <p:embed/>
                  </p:oleObj>
                </mc:Choice>
                <mc:Fallback>
                  <p:oleObj name="Equation" r:id="rId13" imgW="164880" imgH="228600" progId="Equation.3">
                    <p:embed/>
                    <p:pic>
                      <p:nvPicPr>
                        <p:cNvPr id="0" name="Picture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4" y="1735"/>
                          <a:ext cx="184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37" name="Line 25"/>
            <p:cNvSpPr>
              <a:spLocks noChangeShapeType="1"/>
            </p:cNvSpPr>
            <p:nvPr/>
          </p:nvSpPr>
          <p:spPr bwMode="auto">
            <a:xfrm flipH="1" flipV="1">
              <a:off x="4286" y="2386"/>
              <a:ext cx="447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90138" name="Object 26"/>
            <p:cNvGraphicFramePr>
              <a:graphicFrameLocks noChangeAspect="1"/>
            </p:cNvGraphicFramePr>
            <p:nvPr/>
          </p:nvGraphicFramePr>
          <p:xfrm>
            <a:off x="5103" y="1894"/>
            <a:ext cx="266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052" name="Equation" r:id="rId15" imgW="164880" imgH="203040" progId="Equation.3">
                    <p:embed/>
                  </p:oleObj>
                </mc:Choice>
                <mc:Fallback>
                  <p:oleObj name="Equation" r:id="rId15" imgW="164880" imgH="203040" progId="Equation.3">
                    <p:embed/>
                    <p:pic>
                      <p:nvPicPr>
                        <p:cNvPr id="0" name="Picture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3" y="1894"/>
                          <a:ext cx="266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139" name="Object 27"/>
            <p:cNvGraphicFramePr>
              <a:graphicFrameLocks noChangeAspect="1"/>
            </p:cNvGraphicFramePr>
            <p:nvPr/>
          </p:nvGraphicFramePr>
          <p:xfrm>
            <a:off x="4052" y="2032"/>
            <a:ext cx="286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053" name="Equation" r:id="rId17" imgW="177480" imgH="228600" progId="Equation.3">
                    <p:embed/>
                  </p:oleObj>
                </mc:Choice>
                <mc:Fallback>
                  <p:oleObj name="Equation" r:id="rId17" imgW="177480" imgH="228600" progId="Equation.3">
                    <p:embed/>
                    <p:pic>
                      <p:nvPicPr>
                        <p:cNvPr id="0" name="Picture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2" y="2032"/>
                          <a:ext cx="286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40" name="Line 28"/>
            <p:cNvSpPr>
              <a:spLocks noChangeShapeType="1"/>
            </p:cNvSpPr>
            <p:nvPr/>
          </p:nvSpPr>
          <p:spPr bwMode="auto">
            <a:xfrm flipH="1">
              <a:off x="3352" y="2292"/>
              <a:ext cx="197" cy="5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90141" name="Object 29"/>
            <p:cNvGraphicFramePr>
              <a:graphicFrameLocks noChangeAspect="1"/>
            </p:cNvGraphicFramePr>
            <p:nvPr/>
          </p:nvGraphicFramePr>
          <p:xfrm>
            <a:off x="3092" y="2825"/>
            <a:ext cx="307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054" name="Equation" r:id="rId19" imgW="190440" imgH="228600" progId="Equation.3">
                    <p:embed/>
                  </p:oleObj>
                </mc:Choice>
                <mc:Fallback>
                  <p:oleObj name="Equation" r:id="rId19" imgW="190440" imgH="228600" progId="Equation.3">
                    <p:embed/>
                    <p:pic>
                      <p:nvPicPr>
                        <p:cNvPr id="0" name="Picture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2" y="2825"/>
                          <a:ext cx="307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142" name="Object 30"/>
            <p:cNvGraphicFramePr>
              <a:graphicFrameLocks noChangeAspect="1"/>
            </p:cNvGraphicFramePr>
            <p:nvPr/>
          </p:nvGraphicFramePr>
          <p:xfrm>
            <a:off x="2582" y="1838"/>
            <a:ext cx="287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055" name="Equation" r:id="rId21" imgW="177480" imgH="203040" progId="Equation.3">
                    <p:embed/>
                  </p:oleObj>
                </mc:Choice>
                <mc:Fallback>
                  <p:oleObj name="Equation" r:id="rId21" imgW="177480" imgH="203040" progId="Equation.3">
                    <p:embed/>
                    <p:pic>
                      <p:nvPicPr>
                        <p:cNvPr id="0" name="Picture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2" y="1838"/>
                          <a:ext cx="287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43" name="Line 31"/>
            <p:cNvSpPr>
              <a:spLocks noChangeShapeType="1"/>
            </p:cNvSpPr>
            <p:nvPr/>
          </p:nvSpPr>
          <p:spPr bwMode="auto">
            <a:xfrm flipH="1" flipV="1">
              <a:off x="3010" y="643"/>
              <a:ext cx="143" cy="47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0144" name="Line 32"/>
            <p:cNvSpPr>
              <a:spLocks noChangeShapeType="1"/>
            </p:cNvSpPr>
            <p:nvPr/>
          </p:nvSpPr>
          <p:spPr bwMode="auto">
            <a:xfrm flipH="1">
              <a:off x="2692" y="1129"/>
              <a:ext cx="469" cy="12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90145" name="Object 33"/>
            <p:cNvGraphicFramePr>
              <a:graphicFrameLocks noChangeAspect="1"/>
            </p:cNvGraphicFramePr>
            <p:nvPr/>
          </p:nvGraphicFramePr>
          <p:xfrm>
            <a:off x="3034" y="387"/>
            <a:ext cx="287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056" name="Equation" r:id="rId23" imgW="177480" imgH="203040" progId="Equation.3">
                    <p:embed/>
                  </p:oleObj>
                </mc:Choice>
                <mc:Fallback>
                  <p:oleObj name="Equation" r:id="rId23" imgW="177480" imgH="203040" progId="Equation.3">
                    <p:embed/>
                    <p:pic>
                      <p:nvPicPr>
                        <p:cNvPr id="0" name="Picture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4" y="387"/>
                          <a:ext cx="287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146" name="Object 34"/>
            <p:cNvGraphicFramePr>
              <a:graphicFrameLocks noChangeAspect="1"/>
            </p:cNvGraphicFramePr>
            <p:nvPr/>
          </p:nvGraphicFramePr>
          <p:xfrm>
            <a:off x="2331" y="1125"/>
            <a:ext cx="307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057" name="Equation" r:id="rId25" imgW="190440" imgH="228600" progId="Equation.3">
                    <p:embed/>
                  </p:oleObj>
                </mc:Choice>
                <mc:Fallback>
                  <p:oleObj name="Equation" r:id="rId25" imgW="190440" imgH="228600" progId="Equation.3">
                    <p:embed/>
                    <p:pic>
                      <p:nvPicPr>
                        <p:cNvPr id="0" name="Picture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1" y="1125"/>
                          <a:ext cx="307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47" name="AutoShape 35"/>
            <p:cNvSpPr>
              <a:spLocks/>
            </p:cNvSpPr>
            <p:nvPr/>
          </p:nvSpPr>
          <p:spPr bwMode="auto">
            <a:xfrm rot="2112013" flipH="1">
              <a:off x="4986" y="2988"/>
              <a:ext cx="128" cy="1188"/>
            </a:xfrm>
            <a:prstGeom prst="leftBrace">
              <a:avLst>
                <a:gd name="adj1" fmla="val 77344"/>
                <a:gd name="adj2" fmla="val 5074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90148" name="Object 36"/>
            <p:cNvGraphicFramePr>
              <a:graphicFrameLocks noChangeAspect="1"/>
            </p:cNvGraphicFramePr>
            <p:nvPr/>
          </p:nvGraphicFramePr>
          <p:xfrm>
            <a:off x="5192" y="3548"/>
            <a:ext cx="113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058" name="Equation" r:id="rId27" imgW="114120" imgH="215640" progId="Equation.3">
                    <p:embed/>
                  </p:oleObj>
                </mc:Choice>
                <mc:Fallback>
                  <p:oleObj name="Equation" r:id="rId27" imgW="114120" imgH="215640" progId="Equation.3">
                    <p:embed/>
                    <p:pic>
                      <p:nvPicPr>
                        <p:cNvPr id="0" name="Picture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2" y="3548"/>
                          <a:ext cx="113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49" name="AutoShape 37"/>
            <p:cNvSpPr>
              <a:spLocks/>
            </p:cNvSpPr>
            <p:nvPr/>
          </p:nvSpPr>
          <p:spPr bwMode="auto">
            <a:xfrm rot="17287526" flipH="1">
              <a:off x="4244" y="1388"/>
              <a:ext cx="163" cy="1252"/>
            </a:xfrm>
            <a:prstGeom prst="leftBrace">
              <a:avLst>
                <a:gd name="adj1" fmla="val 64008"/>
                <a:gd name="adj2" fmla="val 5074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90150" name="Object 38"/>
            <p:cNvGraphicFramePr>
              <a:graphicFrameLocks noChangeAspect="1"/>
            </p:cNvGraphicFramePr>
            <p:nvPr/>
          </p:nvGraphicFramePr>
          <p:xfrm>
            <a:off x="4443" y="1696"/>
            <a:ext cx="138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059" name="Equation" r:id="rId29" imgW="139680" imgH="215640" progId="Equation.3">
                    <p:embed/>
                  </p:oleObj>
                </mc:Choice>
                <mc:Fallback>
                  <p:oleObj name="Equation" r:id="rId29" imgW="139680" imgH="215640" progId="Equation.3">
                    <p:embed/>
                    <p:pic>
                      <p:nvPicPr>
                        <p:cNvPr id="0" name="Picture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3" y="1696"/>
                          <a:ext cx="138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51" name="AutoShape 39"/>
            <p:cNvSpPr>
              <a:spLocks/>
            </p:cNvSpPr>
            <p:nvPr/>
          </p:nvSpPr>
          <p:spPr bwMode="auto">
            <a:xfrm rot="20651253" flipH="1">
              <a:off x="3496" y="1049"/>
              <a:ext cx="183" cy="1182"/>
            </a:xfrm>
            <a:prstGeom prst="leftBrace">
              <a:avLst>
                <a:gd name="adj1" fmla="val 53825"/>
                <a:gd name="adj2" fmla="val 5074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90152" name="Object 40"/>
            <p:cNvGraphicFramePr>
              <a:graphicFrameLocks noChangeAspect="1"/>
            </p:cNvGraphicFramePr>
            <p:nvPr/>
          </p:nvGraphicFramePr>
          <p:xfrm>
            <a:off x="3771" y="1467"/>
            <a:ext cx="126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060" name="Equation" r:id="rId31" imgW="126720" imgH="228600" progId="Equation.3">
                    <p:embed/>
                  </p:oleObj>
                </mc:Choice>
                <mc:Fallback>
                  <p:oleObj name="Equation" r:id="rId31" imgW="126720" imgH="228600" progId="Equation.3">
                    <p:embed/>
                    <p:pic>
                      <p:nvPicPr>
                        <p:cNvPr id="0" name="Picture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1" y="1467"/>
                          <a:ext cx="126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0153" name="Oval 41"/>
          <p:cNvSpPr>
            <a:spLocks noChangeArrowheads="1"/>
          </p:cNvSpPr>
          <p:nvPr/>
        </p:nvSpPr>
        <p:spPr bwMode="auto">
          <a:xfrm>
            <a:off x="6480175" y="5986463"/>
            <a:ext cx="241300" cy="207962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154" name="Rectangle 42"/>
          <p:cNvSpPr>
            <a:spLocks noChangeArrowheads="1"/>
          </p:cNvSpPr>
          <p:nvPr/>
        </p:nvSpPr>
        <p:spPr bwMode="auto">
          <a:xfrm rot="2206023">
            <a:off x="6884988" y="5121275"/>
            <a:ext cx="115887" cy="1100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155" name="Line 43"/>
          <p:cNvSpPr>
            <a:spLocks noChangeShapeType="1"/>
          </p:cNvSpPr>
          <p:nvPr/>
        </p:nvSpPr>
        <p:spPr bwMode="auto">
          <a:xfrm flipV="1">
            <a:off x="6311900" y="6107113"/>
            <a:ext cx="70008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0156" name="Line 44"/>
          <p:cNvSpPr>
            <a:spLocks noChangeShapeType="1"/>
          </p:cNvSpPr>
          <p:nvPr/>
        </p:nvSpPr>
        <p:spPr bwMode="auto">
          <a:xfrm flipV="1">
            <a:off x="6572250" y="5802313"/>
            <a:ext cx="14288" cy="5397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0157" name="Object 45"/>
          <p:cNvGraphicFramePr>
            <a:graphicFrameLocks noChangeAspect="1"/>
          </p:cNvGraphicFramePr>
          <p:nvPr/>
        </p:nvGraphicFramePr>
        <p:xfrm>
          <a:off x="6448425" y="6330950"/>
          <a:ext cx="27622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61" name="Equation" r:id="rId33" imgW="177480" imgH="203040" progId="Equation.3">
                  <p:embed/>
                </p:oleObj>
              </mc:Choice>
              <mc:Fallback>
                <p:oleObj name="Equation" r:id="rId33" imgW="17748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8425" y="6330950"/>
                        <a:ext cx="27622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58" name="Object 46"/>
          <p:cNvGraphicFramePr>
            <a:graphicFrameLocks noChangeAspect="1"/>
          </p:cNvGraphicFramePr>
          <p:nvPr/>
        </p:nvGraphicFramePr>
        <p:xfrm>
          <a:off x="7059613" y="5999163"/>
          <a:ext cx="27622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62" name="Equation" r:id="rId35" imgW="177480" imgH="190440" progId="Equation.3">
                  <p:embed/>
                </p:oleObj>
              </mc:Choice>
              <mc:Fallback>
                <p:oleObj name="Equation" r:id="rId35" imgW="177480" imgH="1904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9613" y="5999163"/>
                        <a:ext cx="276225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59" name="Object 47"/>
          <p:cNvGraphicFramePr>
            <a:graphicFrameLocks noChangeAspect="1"/>
          </p:cNvGraphicFramePr>
          <p:nvPr/>
        </p:nvGraphicFramePr>
        <p:xfrm>
          <a:off x="6932613" y="5815013"/>
          <a:ext cx="163512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63" name="Equation" r:id="rId37" imgW="152280" imgH="215640" progId="Equation.3">
                  <p:embed/>
                </p:oleObj>
              </mc:Choice>
              <mc:Fallback>
                <p:oleObj name="Equation" r:id="rId37" imgW="15228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2613" y="5815013"/>
                        <a:ext cx="163512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60" name="Line 48"/>
          <p:cNvSpPr>
            <a:spLocks noChangeShapeType="1"/>
          </p:cNvSpPr>
          <p:nvPr/>
        </p:nvSpPr>
        <p:spPr bwMode="auto">
          <a:xfrm flipH="1">
            <a:off x="6550025" y="5902325"/>
            <a:ext cx="284163" cy="20796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0161" name="Object 49"/>
          <p:cNvGraphicFramePr>
            <a:graphicFrameLocks noChangeAspect="1"/>
          </p:cNvGraphicFramePr>
          <p:nvPr/>
        </p:nvGraphicFramePr>
        <p:xfrm>
          <a:off x="6518275" y="5454650"/>
          <a:ext cx="295275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64" name="Equation" r:id="rId38" imgW="190440" imgH="228600" progId="Equation.3">
                  <p:embed/>
                </p:oleObj>
              </mc:Choice>
              <mc:Fallback>
                <p:oleObj name="Equation" r:id="rId38" imgW="19044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8275" y="5454650"/>
                        <a:ext cx="295275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62" name="Arc 50"/>
          <p:cNvSpPr>
            <a:spLocks/>
          </p:cNvSpPr>
          <p:nvPr/>
        </p:nvSpPr>
        <p:spPr bwMode="auto">
          <a:xfrm>
            <a:off x="6567488" y="5935663"/>
            <a:ext cx="290512" cy="163512"/>
          </a:xfrm>
          <a:custGeom>
            <a:avLst/>
            <a:gdLst>
              <a:gd name="G0" fmla="+- 0 0 0"/>
              <a:gd name="G1" fmla="+- 10492 0 0"/>
              <a:gd name="G2" fmla="+- 21600 0 0"/>
              <a:gd name="T0" fmla="*/ 18880 w 21600"/>
              <a:gd name="T1" fmla="*/ 0 h 10579"/>
              <a:gd name="T2" fmla="*/ 21600 w 21600"/>
              <a:gd name="T3" fmla="*/ 10579 h 10579"/>
              <a:gd name="T4" fmla="*/ 0 w 21600"/>
              <a:gd name="T5" fmla="*/ 10492 h 10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0579" fill="none" extrusionOk="0">
                <a:moveTo>
                  <a:pt x="18880" y="-1"/>
                </a:moveTo>
                <a:cubicBezTo>
                  <a:pt x="20664" y="3209"/>
                  <a:pt x="21600" y="6820"/>
                  <a:pt x="21600" y="10492"/>
                </a:cubicBezTo>
                <a:cubicBezTo>
                  <a:pt x="21600" y="10520"/>
                  <a:pt x="21599" y="10549"/>
                  <a:pt x="21599" y="10578"/>
                </a:cubicBezTo>
              </a:path>
              <a:path w="21600" h="10579" stroke="0" extrusionOk="0">
                <a:moveTo>
                  <a:pt x="18880" y="-1"/>
                </a:moveTo>
                <a:cubicBezTo>
                  <a:pt x="20664" y="3209"/>
                  <a:pt x="21600" y="6820"/>
                  <a:pt x="21600" y="10492"/>
                </a:cubicBezTo>
                <a:cubicBezTo>
                  <a:pt x="21600" y="10520"/>
                  <a:pt x="21599" y="10549"/>
                  <a:pt x="21599" y="10578"/>
                </a:cubicBezTo>
                <a:lnTo>
                  <a:pt x="0" y="10492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163" name="Rectangle 51"/>
          <p:cNvSpPr>
            <a:spLocks noChangeArrowheads="1"/>
          </p:cNvSpPr>
          <p:nvPr/>
        </p:nvSpPr>
        <p:spPr bwMode="auto">
          <a:xfrm rot="38835835">
            <a:off x="6623844" y="4426744"/>
            <a:ext cx="114300" cy="13414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164" name="Oval 52"/>
          <p:cNvSpPr>
            <a:spLocks noChangeArrowheads="1"/>
          </p:cNvSpPr>
          <p:nvPr/>
        </p:nvSpPr>
        <p:spPr bwMode="auto">
          <a:xfrm>
            <a:off x="7242175" y="5249863"/>
            <a:ext cx="36513" cy="41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165" name="Rectangle 53"/>
          <p:cNvSpPr>
            <a:spLocks noChangeArrowheads="1"/>
          </p:cNvSpPr>
          <p:nvPr/>
        </p:nvSpPr>
        <p:spPr bwMode="auto">
          <a:xfrm rot="-1048857">
            <a:off x="5862638" y="3868738"/>
            <a:ext cx="120650" cy="11287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166" name="Oval 54"/>
          <p:cNvSpPr>
            <a:spLocks noChangeArrowheads="1"/>
          </p:cNvSpPr>
          <p:nvPr/>
        </p:nvSpPr>
        <p:spPr bwMode="auto">
          <a:xfrm>
            <a:off x="6080125" y="4905375"/>
            <a:ext cx="36513" cy="39688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167" name="Line 55"/>
          <p:cNvSpPr>
            <a:spLocks noChangeShapeType="1"/>
          </p:cNvSpPr>
          <p:nvPr/>
        </p:nvSpPr>
        <p:spPr bwMode="auto">
          <a:xfrm flipV="1">
            <a:off x="7302500" y="4872038"/>
            <a:ext cx="269875" cy="3571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0168" name="Arc 56"/>
          <p:cNvSpPr>
            <a:spLocks/>
          </p:cNvSpPr>
          <p:nvPr/>
        </p:nvSpPr>
        <p:spPr bwMode="auto">
          <a:xfrm rot="-3342957">
            <a:off x="7091363" y="4906963"/>
            <a:ext cx="312737" cy="312737"/>
          </a:xfrm>
          <a:custGeom>
            <a:avLst/>
            <a:gdLst>
              <a:gd name="G0" fmla="+- 4821 0 0"/>
              <a:gd name="G1" fmla="+- 21600 0 0"/>
              <a:gd name="G2" fmla="+- 21600 0 0"/>
              <a:gd name="T0" fmla="*/ 0 w 26421"/>
              <a:gd name="T1" fmla="*/ 545 h 21687"/>
              <a:gd name="T2" fmla="*/ 26421 w 26421"/>
              <a:gd name="T3" fmla="*/ 21687 h 21687"/>
              <a:gd name="T4" fmla="*/ 4821 w 26421"/>
              <a:gd name="T5" fmla="*/ 21600 h 21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21" h="21687" fill="none" extrusionOk="0">
                <a:moveTo>
                  <a:pt x="-1" y="544"/>
                </a:moveTo>
                <a:cubicBezTo>
                  <a:pt x="1581" y="182"/>
                  <a:pt x="3198" y="-1"/>
                  <a:pt x="4821" y="0"/>
                </a:cubicBezTo>
                <a:cubicBezTo>
                  <a:pt x="16750" y="0"/>
                  <a:pt x="26421" y="9670"/>
                  <a:pt x="26421" y="21600"/>
                </a:cubicBezTo>
                <a:cubicBezTo>
                  <a:pt x="26421" y="21628"/>
                  <a:pt x="26420" y="21657"/>
                  <a:pt x="26420" y="21686"/>
                </a:cubicBezTo>
              </a:path>
              <a:path w="26421" h="21687" stroke="0" extrusionOk="0">
                <a:moveTo>
                  <a:pt x="-1" y="544"/>
                </a:moveTo>
                <a:cubicBezTo>
                  <a:pt x="1581" y="182"/>
                  <a:pt x="3198" y="-1"/>
                  <a:pt x="4821" y="0"/>
                </a:cubicBezTo>
                <a:cubicBezTo>
                  <a:pt x="16750" y="0"/>
                  <a:pt x="26421" y="9670"/>
                  <a:pt x="26421" y="21600"/>
                </a:cubicBezTo>
                <a:cubicBezTo>
                  <a:pt x="26421" y="21628"/>
                  <a:pt x="26420" y="21657"/>
                  <a:pt x="26420" y="21686"/>
                </a:cubicBezTo>
                <a:lnTo>
                  <a:pt x="4821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169" name="Line 57"/>
          <p:cNvSpPr>
            <a:spLocks noChangeShapeType="1"/>
          </p:cNvSpPr>
          <p:nvPr/>
        </p:nvSpPr>
        <p:spPr bwMode="auto">
          <a:xfrm flipV="1">
            <a:off x="6037263" y="4481513"/>
            <a:ext cx="125412" cy="428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0170" name="Arc 58"/>
          <p:cNvSpPr>
            <a:spLocks/>
          </p:cNvSpPr>
          <p:nvPr/>
        </p:nvSpPr>
        <p:spPr bwMode="auto">
          <a:xfrm rot="11705294" flipV="1">
            <a:off x="5691188" y="4606925"/>
            <a:ext cx="330200" cy="217488"/>
          </a:xfrm>
          <a:custGeom>
            <a:avLst/>
            <a:gdLst>
              <a:gd name="G0" fmla="+- 0 0 0"/>
              <a:gd name="G1" fmla="+- 18711 0 0"/>
              <a:gd name="G2" fmla="+- 21600 0 0"/>
              <a:gd name="T0" fmla="*/ 10792 w 21600"/>
              <a:gd name="T1" fmla="*/ 0 h 18798"/>
              <a:gd name="T2" fmla="*/ 21600 w 21600"/>
              <a:gd name="T3" fmla="*/ 18798 h 18798"/>
              <a:gd name="T4" fmla="*/ 0 w 21600"/>
              <a:gd name="T5" fmla="*/ 18711 h 18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8798" fill="none" extrusionOk="0">
                <a:moveTo>
                  <a:pt x="10791" y="0"/>
                </a:moveTo>
                <a:cubicBezTo>
                  <a:pt x="17479" y="3857"/>
                  <a:pt x="21600" y="10990"/>
                  <a:pt x="21600" y="18711"/>
                </a:cubicBezTo>
                <a:cubicBezTo>
                  <a:pt x="21600" y="18739"/>
                  <a:pt x="21599" y="18768"/>
                  <a:pt x="21599" y="18797"/>
                </a:cubicBezTo>
              </a:path>
              <a:path w="21600" h="18798" stroke="0" extrusionOk="0">
                <a:moveTo>
                  <a:pt x="10791" y="0"/>
                </a:moveTo>
                <a:cubicBezTo>
                  <a:pt x="17479" y="3857"/>
                  <a:pt x="21600" y="10990"/>
                  <a:pt x="21600" y="18711"/>
                </a:cubicBezTo>
                <a:cubicBezTo>
                  <a:pt x="21600" y="18739"/>
                  <a:pt x="21599" y="18768"/>
                  <a:pt x="21599" y="18797"/>
                </a:cubicBezTo>
                <a:lnTo>
                  <a:pt x="0" y="1871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0171" name="Object 59"/>
          <p:cNvGraphicFramePr>
            <a:graphicFrameLocks noChangeAspect="1"/>
          </p:cNvGraphicFramePr>
          <p:nvPr/>
        </p:nvGraphicFramePr>
        <p:xfrm>
          <a:off x="7172325" y="4929188"/>
          <a:ext cx="190500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65" name="Equation" r:id="rId40" imgW="177480" imgH="215640" progId="Equation.3">
                  <p:embed/>
                </p:oleObj>
              </mc:Choice>
              <mc:Fallback>
                <p:oleObj name="Equation" r:id="rId40" imgW="177480" imgH="215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2325" y="4929188"/>
                        <a:ext cx="190500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72" name="Object 60"/>
          <p:cNvGraphicFramePr>
            <a:graphicFrameLocks noChangeAspect="1"/>
          </p:cNvGraphicFramePr>
          <p:nvPr/>
        </p:nvGraphicFramePr>
        <p:xfrm>
          <a:off x="5578475" y="4430713"/>
          <a:ext cx="17780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66" name="Equation" r:id="rId41" imgW="164880" imgH="228600" progId="Equation.3">
                  <p:embed/>
                </p:oleObj>
              </mc:Choice>
              <mc:Fallback>
                <p:oleObj name="Equation" r:id="rId41" imgW="164880" imgH="2286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8475" y="4430713"/>
                        <a:ext cx="177800" cy="22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73" name="Line 61"/>
          <p:cNvSpPr>
            <a:spLocks noChangeShapeType="1"/>
          </p:cNvSpPr>
          <p:nvPr/>
        </p:nvSpPr>
        <p:spPr bwMode="auto">
          <a:xfrm>
            <a:off x="7242175" y="5264150"/>
            <a:ext cx="344488" cy="25241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0174" name="Object 62"/>
          <p:cNvGraphicFramePr>
            <a:graphicFrameLocks noChangeAspect="1"/>
          </p:cNvGraphicFramePr>
          <p:nvPr/>
        </p:nvGraphicFramePr>
        <p:xfrm>
          <a:off x="7637463" y="5270500"/>
          <a:ext cx="255587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67" name="Equation" r:id="rId42" imgW="164880" imgH="203040" progId="Equation.3">
                  <p:embed/>
                </p:oleObj>
              </mc:Choice>
              <mc:Fallback>
                <p:oleObj name="Equation" r:id="rId42" imgW="164880" imgH="20304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7463" y="5270500"/>
                        <a:ext cx="255587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75" name="Object 63"/>
          <p:cNvGraphicFramePr>
            <a:graphicFrameLocks noChangeAspect="1"/>
          </p:cNvGraphicFramePr>
          <p:nvPr/>
        </p:nvGraphicFramePr>
        <p:xfrm>
          <a:off x="7573963" y="4594225"/>
          <a:ext cx="255587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68" name="Equation" r:id="rId43" imgW="164880" imgH="190440" progId="Equation.3">
                  <p:embed/>
                </p:oleObj>
              </mc:Choice>
              <mc:Fallback>
                <p:oleObj name="Equation" r:id="rId43" imgW="164880" imgH="19044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3963" y="4594225"/>
                        <a:ext cx="255587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76" name="Line 64"/>
          <p:cNvSpPr>
            <a:spLocks noChangeShapeType="1"/>
          </p:cNvSpPr>
          <p:nvPr/>
        </p:nvSpPr>
        <p:spPr bwMode="auto">
          <a:xfrm flipH="1" flipV="1">
            <a:off x="5634038" y="4789488"/>
            <a:ext cx="417512" cy="9683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0177" name="Object 65"/>
          <p:cNvGraphicFramePr>
            <a:graphicFrameLocks noChangeAspect="1"/>
          </p:cNvGraphicFramePr>
          <p:nvPr/>
        </p:nvGraphicFramePr>
        <p:xfrm>
          <a:off x="5303838" y="4625975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69" name="Equation" r:id="rId45" imgW="177480" imgH="190440" progId="Equation.3">
                  <p:embed/>
                </p:oleObj>
              </mc:Choice>
              <mc:Fallback>
                <p:oleObj name="Equation" r:id="rId45" imgW="177480" imgH="19044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838" y="4625975"/>
                        <a:ext cx="276225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78" name="Object 66"/>
          <p:cNvGraphicFramePr>
            <a:graphicFrameLocks noChangeAspect="1"/>
          </p:cNvGraphicFramePr>
          <p:nvPr/>
        </p:nvGraphicFramePr>
        <p:xfrm>
          <a:off x="6251575" y="4178300"/>
          <a:ext cx="27622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70" name="Equation" r:id="rId47" imgW="177480" imgH="203040" progId="Equation.3">
                  <p:embed/>
                </p:oleObj>
              </mc:Choice>
              <mc:Fallback>
                <p:oleObj name="Equation" r:id="rId47" imgW="177480" imgH="20304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575" y="4178300"/>
                        <a:ext cx="27622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79" name="Line 67"/>
          <p:cNvSpPr>
            <a:spLocks noChangeShapeType="1"/>
          </p:cNvSpPr>
          <p:nvPr/>
        </p:nvSpPr>
        <p:spPr bwMode="auto">
          <a:xfrm flipH="1" flipV="1">
            <a:off x="5584825" y="3459163"/>
            <a:ext cx="136525" cy="4254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0180" name="Line 68"/>
          <p:cNvSpPr>
            <a:spLocks noChangeShapeType="1"/>
          </p:cNvSpPr>
          <p:nvPr/>
        </p:nvSpPr>
        <p:spPr bwMode="auto">
          <a:xfrm flipV="1">
            <a:off x="5729288" y="3740150"/>
            <a:ext cx="425450" cy="15081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0181" name="Object 69"/>
          <p:cNvGraphicFramePr>
            <a:graphicFrameLocks noChangeAspect="1"/>
          </p:cNvGraphicFramePr>
          <p:nvPr/>
        </p:nvGraphicFramePr>
        <p:xfrm>
          <a:off x="6153150" y="3498850"/>
          <a:ext cx="27622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71" name="Equation" r:id="rId48" imgW="177480" imgH="203040" progId="Equation.3">
                  <p:embed/>
                </p:oleObj>
              </mc:Choice>
              <mc:Fallback>
                <p:oleObj name="Equation" r:id="rId48" imgW="177480" imgH="2030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3150" y="3498850"/>
                        <a:ext cx="27622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82" name="Object 70"/>
          <p:cNvGraphicFramePr>
            <a:graphicFrameLocks noChangeAspect="1"/>
          </p:cNvGraphicFramePr>
          <p:nvPr/>
        </p:nvGraphicFramePr>
        <p:xfrm>
          <a:off x="5359400" y="3127375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72" name="Equation" r:id="rId49" imgW="177480" imgH="190440" progId="Equation.3">
                  <p:embed/>
                </p:oleObj>
              </mc:Choice>
              <mc:Fallback>
                <p:oleObj name="Equation" r:id="rId49" imgW="177480" imgH="19044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9400" y="3127375"/>
                        <a:ext cx="276225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83" name="AutoShape 71"/>
          <p:cNvSpPr>
            <a:spLocks/>
          </p:cNvSpPr>
          <p:nvPr/>
        </p:nvSpPr>
        <p:spPr bwMode="auto">
          <a:xfrm rot="2112013" flipH="1">
            <a:off x="7486650" y="5543550"/>
            <a:ext cx="122238" cy="1055688"/>
          </a:xfrm>
          <a:prstGeom prst="leftBrace">
            <a:avLst>
              <a:gd name="adj1" fmla="val 71969"/>
              <a:gd name="adj2" fmla="val 50745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0184" name="Object 72"/>
          <p:cNvGraphicFramePr>
            <a:graphicFrameLocks noChangeAspect="1"/>
          </p:cNvGraphicFramePr>
          <p:nvPr/>
        </p:nvGraphicFramePr>
        <p:xfrm>
          <a:off x="7685088" y="6040438"/>
          <a:ext cx="10795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73" name="Equation" r:id="rId51" imgW="114120" imgH="215640" progId="Equation.3">
                  <p:embed/>
                </p:oleObj>
              </mc:Choice>
              <mc:Fallback>
                <p:oleObj name="Equation" r:id="rId51" imgW="114120" imgH="21564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5088" y="6040438"/>
                        <a:ext cx="107950" cy="19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85" name="AutoShape 73"/>
          <p:cNvSpPr>
            <a:spLocks/>
          </p:cNvSpPr>
          <p:nvPr/>
        </p:nvSpPr>
        <p:spPr bwMode="auto">
          <a:xfrm rot="17287526" flipH="1">
            <a:off x="6778626" y="4075112"/>
            <a:ext cx="144462" cy="1204913"/>
          </a:xfrm>
          <a:prstGeom prst="leftBrace">
            <a:avLst>
              <a:gd name="adj1" fmla="val 69506"/>
              <a:gd name="adj2" fmla="val 50745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0186" name="Object 74"/>
          <p:cNvGraphicFramePr>
            <a:graphicFrameLocks noChangeAspect="1"/>
          </p:cNvGraphicFramePr>
          <p:nvPr/>
        </p:nvGraphicFramePr>
        <p:xfrm>
          <a:off x="6964363" y="4395788"/>
          <a:ext cx="131762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74" name="Equation" r:id="rId52" imgW="139680" imgH="215640" progId="Equation.3">
                  <p:embed/>
                </p:oleObj>
              </mc:Choice>
              <mc:Fallback>
                <p:oleObj name="Equation" r:id="rId52" imgW="139680" imgH="215640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4363" y="4395788"/>
                        <a:ext cx="131762" cy="19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87" name="AutoShape 75"/>
          <p:cNvSpPr>
            <a:spLocks/>
          </p:cNvSpPr>
          <p:nvPr/>
        </p:nvSpPr>
        <p:spPr bwMode="auto">
          <a:xfrm rot="20651253" flipH="1">
            <a:off x="6051550" y="3821113"/>
            <a:ext cx="176213" cy="1049337"/>
          </a:xfrm>
          <a:prstGeom prst="leftBrace">
            <a:avLst>
              <a:gd name="adj1" fmla="val 49624"/>
              <a:gd name="adj2" fmla="val 50745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0188" name="Object 76"/>
          <p:cNvGraphicFramePr>
            <a:graphicFrameLocks noChangeAspect="1"/>
          </p:cNvGraphicFramePr>
          <p:nvPr/>
        </p:nvGraphicFramePr>
        <p:xfrm>
          <a:off x="6176963" y="4052888"/>
          <a:ext cx="120650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75" name="Equation" r:id="rId53" imgW="126720" imgH="228600" progId="Equation.3">
                  <p:embed/>
                </p:oleObj>
              </mc:Choice>
              <mc:Fallback>
                <p:oleObj name="Equation" r:id="rId53" imgW="126720" imgH="22860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6963" y="4052888"/>
                        <a:ext cx="120650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/>
              <a:t>Forward kinematics: DH parameters</a:t>
            </a:r>
          </a:p>
        </p:txBody>
      </p:sp>
      <p:graphicFrame>
        <p:nvGraphicFramePr>
          <p:cNvPr id="91139" name="Object 3"/>
          <p:cNvGraphicFramePr>
            <a:graphicFrameLocks noChangeAspect="1"/>
          </p:cNvGraphicFramePr>
          <p:nvPr/>
        </p:nvGraphicFramePr>
        <p:xfrm>
          <a:off x="2941638" y="1565275"/>
          <a:ext cx="2643187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26" name="Equation" r:id="rId3" imgW="1066680" imgH="228600" progId="Equation.3">
                  <p:embed/>
                </p:oleObj>
              </mc:Choice>
              <mc:Fallback>
                <p:oleObj name="Equation" r:id="rId3" imgW="106668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1638" y="1565275"/>
                        <a:ext cx="2643187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1016000" y="931863"/>
            <a:ext cx="7339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400"/>
              <a:t>These four DH parameters,</a:t>
            </a:r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1035050" y="2413000"/>
            <a:ext cx="7339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400"/>
              <a:t>represent the following homogeneous matrix:</a:t>
            </a:r>
          </a:p>
        </p:txBody>
      </p:sp>
      <p:graphicFrame>
        <p:nvGraphicFramePr>
          <p:cNvPr id="91142" name="Object 6"/>
          <p:cNvGraphicFramePr>
            <a:graphicFrameLocks noChangeAspect="1"/>
          </p:cNvGraphicFramePr>
          <p:nvPr/>
        </p:nvGraphicFramePr>
        <p:xfrm>
          <a:off x="195263" y="3138488"/>
          <a:ext cx="8750300" cy="174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27" name="Equation" r:id="rId5" imgW="4444920" imgH="914400" progId="Equation.3">
                  <p:embed/>
                </p:oleObj>
              </mc:Choice>
              <mc:Fallback>
                <p:oleObj name="Equation" r:id="rId5" imgW="4444920" imgH="914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3" y="3138488"/>
                        <a:ext cx="8750300" cy="174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3" name="AutoShape 7"/>
          <p:cNvSpPr>
            <a:spLocks/>
          </p:cNvSpPr>
          <p:nvPr/>
        </p:nvSpPr>
        <p:spPr bwMode="auto">
          <a:xfrm rot="5405240" flipH="1">
            <a:off x="6671469" y="3226594"/>
            <a:ext cx="376238" cy="3797300"/>
          </a:xfrm>
          <a:prstGeom prst="leftBrace">
            <a:avLst>
              <a:gd name="adj1" fmla="val 84107"/>
              <a:gd name="adj2" fmla="val 50745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4" name="AutoShape 8"/>
          <p:cNvSpPr>
            <a:spLocks/>
          </p:cNvSpPr>
          <p:nvPr/>
        </p:nvSpPr>
        <p:spPr bwMode="auto">
          <a:xfrm rot="5405240" flipH="1">
            <a:off x="2553494" y="3298032"/>
            <a:ext cx="376237" cy="3638550"/>
          </a:xfrm>
          <a:prstGeom prst="leftBrace">
            <a:avLst>
              <a:gd name="adj1" fmla="val 80591"/>
              <a:gd name="adj2" fmla="val 50745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5" name="Text Box 9"/>
          <p:cNvSpPr txBox="1">
            <a:spLocks noChangeArrowheads="1"/>
          </p:cNvSpPr>
          <p:nvPr/>
        </p:nvSpPr>
        <p:spPr bwMode="auto">
          <a:xfrm>
            <a:off x="4718050" y="5387975"/>
            <a:ext cx="4425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000"/>
              <a:t>Then, translate by     along </a:t>
            </a:r>
            <a:r>
              <a:rPr lang="en-US" sz="2000" i="1"/>
              <a:t>x</a:t>
            </a:r>
            <a:r>
              <a:rPr lang="en-US" sz="2000"/>
              <a:t> axis</a:t>
            </a:r>
          </a:p>
        </p:txBody>
      </p:sp>
      <p:graphicFrame>
        <p:nvGraphicFramePr>
          <p:cNvPr id="91146" name="Object 10"/>
          <p:cNvGraphicFramePr>
            <a:graphicFrameLocks noChangeAspect="1"/>
          </p:cNvGraphicFramePr>
          <p:nvPr/>
        </p:nvGraphicFramePr>
        <p:xfrm>
          <a:off x="6843713" y="5327650"/>
          <a:ext cx="32385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28" name="Equation" r:id="rId7" imgW="152280" imgH="228600" progId="Equation.3">
                  <p:embed/>
                </p:oleObj>
              </mc:Choice>
              <mc:Fallback>
                <p:oleObj name="Equation" r:id="rId7" imgW="15228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3713" y="5327650"/>
                        <a:ext cx="32385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7" name="Text Box 11"/>
          <p:cNvSpPr txBox="1">
            <a:spLocks noChangeArrowheads="1"/>
          </p:cNvSpPr>
          <p:nvPr/>
        </p:nvSpPr>
        <p:spPr bwMode="auto">
          <a:xfrm>
            <a:off x="4724400" y="5881688"/>
            <a:ext cx="3962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000"/>
              <a:t>and rotate by     about </a:t>
            </a:r>
            <a:r>
              <a:rPr lang="en-US" sz="2000" i="1"/>
              <a:t>x</a:t>
            </a:r>
            <a:r>
              <a:rPr lang="en-US" sz="2000"/>
              <a:t> axis</a:t>
            </a:r>
          </a:p>
        </p:txBody>
      </p:sp>
      <p:graphicFrame>
        <p:nvGraphicFramePr>
          <p:cNvPr id="91148" name="Object 12"/>
          <p:cNvGraphicFramePr>
            <a:graphicFrameLocks noChangeAspect="1"/>
          </p:cNvGraphicFramePr>
          <p:nvPr/>
        </p:nvGraphicFramePr>
        <p:xfrm>
          <a:off x="6280150" y="5859463"/>
          <a:ext cx="3603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29" name="Equation" r:id="rId9" imgW="177480" imgH="228600" progId="Equation.3">
                  <p:embed/>
                </p:oleObj>
              </mc:Choice>
              <mc:Fallback>
                <p:oleObj name="Equation" r:id="rId9" imgW="17748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150" y="5859463"/>
                        <a:ext cx="360363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9" name="Text Box 13"/>
          <p:cNvSpPr txBox="1">
            <a:spLocks noChangeArrowheads="1"/>
          </p:cNvSpPr>
          <p:nvPr/>
        </p:nvSpPr>
        <p:spPr bwMode="auto">
          <a:xfrm>
            <a:off x="400050" y="5402263"/>
            <a:ext cx="3867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000"/>
              <a:t>First, translate by     along </a:t>
            </a:r>
            <a:r>
              <a:rPr lang="en-US" sz="2000" i="1"/>
              <a:t>z</a:t>
            </a:r>
            <a:r>
              <a:rPr lang="en-US" sz="2000"/>
              <a:t> axis</a:t>
            </a:r>
          </a:p>
        </p:txBody>
      </p:sp>
      <p:graphicFrame>
        <p:nvGraphicFramePr>
          <p:cNvPr id="91150" name="Object 14"/>
          <p:cNvGraphicFramePr>
            <a:graphicFrameLocks noChangeAspect="1"/>
          </p:cNvGraphicFramePr>
          <p:nvPr/>
        </p:nvGraphicFramePr>
        <p:xfrm>
          <a:off x="2473325" y="5403850"/>
          <a:ext cx="31591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30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25" y="5403850"/>
                        <a:ext cx="315913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51" name="Text Box 15"/>
          <p:cNvSpPr txBox="1">
            <a:spLocks noChangeArrowheads="1"/>
          </p:cNvSpPr>
          <p:nvPr/>
        </p:nvSpPr>
        <p:spPr bwMode="auto">
          <a:xfrm>
            <a:off x="406400" y="5895975"/>
            <a:ext cx="3962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000"/>
              <a:t>and rotate by     about </a:t>
            </a:r>
            <a:r>
              <a:rPr lang="en-US" sz="2000" i="1"/>
              <a:t>z</a:t>
            </a:r>
            <a:r>
              <a:rPr lang="en-US" sz="2000"/>
              <a:t> axis</a:t>
            </a:r>
          </a:p>
        </p:txBody>
      </p:sp>
      <p:graphicFrame>
        <p:nvGraphicFramePr>
          <p:cNvPr id="91152" name="Object 16"/>
          <p:cNvGraphicFramePr>
            <a:graphicFrameLocks noChangeAspect="1"/>
          </p:cNvGraphicFramePr>
          <p:nvPr/>
        </p:nvGraphicFramePr>
        <p:xfrm>
          <a:off x="2016125" y="5910263"/>
          <a:ext cx="31115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31" name="Equation" r:id="rId13" imgW="152280" imgH="228600" progId="Equation.3">
                  <p:embed/>
                </p:oleObj>
              </mc:Choice>
              <mc:Fallback>
                <p:oleObj name="Equation" r:id="rId13" imgW="152280" imgH="2286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25" y="5910263"/>
                        <a:ext cx="31115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/>
              <a:t>Forward kinematics: DH parameters</a:t>
            </a:r>
          </a:p>
        </p:txBody>
      </p:sp>
      <p:graphicFrame>
        <p:nvGraphicFramePr>
          <p:cNvPr id="92163" name="Object 3"/>
          <p:cNvGraphicFramePr>
            <a:graphicFrameLocks noChangeAspect="1"/>
          </p:cNvGraphicFramePr>
          <p:nvPr/>
        </p:nvGraphicFramePr>
        <p:xfrm>
          <a:off x="244475" y="1177925"/>
          <a:ext cx="8750300" cy="174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26" name="Equation" r:id="rId3" imgW="4444920" imgH="914400" progId="Equation.3">
                  <p:embed/>
                </p:oleObj>
              </mc:Choice>
              <mc:Fallback>
                <p:oleObj name="Equation" r:id="rId3" imgW="4444920" imgH="914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75" y="1177925"/>
                        <a:ext cx="8750300" cy="174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4" name="Object 4"/>
          <p:cNvGraphicFramePr>
            <a:graphicFrameLocks noChangeAspect="1"/>
          </p:cNvGraphicFramePr>
          <p:nvPr/>
        </p:nvGraphicFramePr>
        <p:xfrm>
          <a:off x="498475" y="3036888"/>
          <a:ext cx="3949700" cy="174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27" name="Equation" r:id="rId5" imgW="2006280" imgH="914400" progId="Equation.3">
                  <p:embed/>
                </p:oleObj>
              </mc:Choice>
              <mc:Fallback>
                <p:oleObj name="Equation" r:id="rId5" imgW="2006280" imgH="914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3036888"/>
                        <a:ext cx="3949700" cy="174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095200" y="3517560"/>
              <a:ext cx="4078800" cy="1856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90880" y="3510720"/>
                <a:ext cx="4095720" cy="1868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/>
              <a:t>Forward kinematics: DH parameters</a:t>
            </a:r>
          </a:p>
        </p:txBody>
      </p:sp>
      <p:sp>
        <p:nvSpPr>
          <p:cNvPr id="93242" name="Line 58"/>
          <p:cNvSpPr>
            <a:spLocks noChangeShapeType="1"/>
          </p:cNvSpPr>
          <p:nvPr/>
        </p:nvSpPr>
        <p:spPr bwMode="auto">
          <a:xfrm flipV="1">
            <a:off x="2832100" y="2311400"/>
            <a:ext cx="0" cy="142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243" name="Line 59"/>
          <p:cNvSpPr>
            <a:spLocks noChangeShapeType="1"/>
          </p:cNvSpPr>
          <p:nvPr/>
        </p:nvSpPr>
        <p:spPr bwMode="auto">
          <a:xfrm flipV="1">
            <a:off x="2819400" y="3733800"/>
            <a:ext cx="1447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244" name="Line 60"/>
          <p:cNvSpPr>
            <a:spLocks noChangeShapeType="1"/>
          </p:cNvSpPr>
          <p:nvPr/>
        </p:nvSpPr>
        <p:spPr bwMode="auto">
          <a:xfrm flipH="1">
            <a:off x="1295400" y="3733800"/>
            <a:ext cx="15367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3247" name="Object 63"/>
          <p:cNvGraphicFramePr>
            <a:graphicFrameLocks noChangeAspect="1"/>
          </p:cNvGraphicFramePr>
          <p:nvPr/>
        </p:nvGraphicFramePr>
        <p:xfrm>
          <a:off x="4270375" y="3475038"/>
          <a:ext cx="4413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64" name="Equation" r:id="rId3" imgW="177480" imgH="203040" progId="Equation.3">
                  <p:embed/>
                </p:oleObj>
              </mc:Choice>
              <mc:Fallback>
                <p:oleObj name="Equation" r:id="rId3" imgW="17748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75" y="3475038"/>
                        <a:ext cx="4413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48" name="Object 64"/>
          <p:cNvGraphicFramePr>
            <a:graphicFrameLocks noChangeAspect="1"/>
          </p:cNvGraphicFramePr>
          <p:nvPr/>
        </p:nvGraphicFramePr>
        <p:xfrm>
          <a:off x="838200" y="4495800"/>
          <a:ext cx="44132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65" name="Equation" r:id="rId5" imgW="177480" imgH="190440" progId="Equation.3">
                  <p:embed/>
                </p:oleObj>
              </mc:Choice>
              <mc:Fallback>
                <p:oleObj name="Equation" r:id="rId5" imgW="177480" imgH="1904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495800"/>
                        <a:ext cx="441325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49" name="Object 65"/>
          <p:cNvGraphicFramePr>
            <a:graphicFrameLocks noChangeAspect="1"/>
          </p:cNvGraphicFramePr>
          <p:nvPr/>
        </p:nvGraphicFramePr>
        <p:xfrm>
          <a:off x="2540000" y="1781175"/>
          <a:ext cx="47307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66" name="Equation" r:id="rId7" imgW="190440" imgH="228600" progId="Equation.3">
                  <p:embed/>
                </p:oleObj>
              </mc:Choice>
              <mc:Fallback>
                <p:oleObj name="Equation" r:id="rId7" imgW="19044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0" y="1781175"/>
                        <a:ext cx="47307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50" name="Object 66"/>
          <p:cNvGraphicFramePr>
            <a:graphicFrameLocks noChangeAspect="1"/>
          </p:cNvGraphicFramePr>
          <p:nvPr/>
        </p:nvGraphicFramePr>
        <p:xfrm>
          <a:off x="1219200" y="2362200"/>
          <a:ext cx="441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67" name="Equation" r:id="rId9" imgW="177480" imgH="228600" progId="Equation.3">
                  <p:embed/>
                </p:oleObj>
              </mc:Choice>
              <mc:Fallback>
                <p:oleObj name="Equation" r:id="rId9" imgW="17748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362200"/>
                        <a:ext cx="441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51" name="Object 67"/>
          <p:cNvGraphicFramePr>
            <a:graphicFrameLocks noChangeAspect="1"/>
          </p:cNvGraphicFramePr>
          <p:nvPr/>
        </p:nvGraphicFramePr>
        <p:xfrm>
          <a:off x="1295400" y="4495800"/>
          <a:ext cx="4095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68" name="Equation" r:id="rId11" imgW="164880" imgH="190440" progId="Equation.3">
                  <p:embed/>
                </p:oleObj>
              </mc:Choice>
              <mc:Fallback>
                <p:oleObj name="Equation" r:id="rId11" imgW="164880" imgH="1904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495800"/>
                        <a:ext cx="409575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52" name="AutoShape 68"/>
          <p:cNvSpPr>
            <a:spLocks/>
          </p:cNvSpPr>
          <p:nvPr/>
        </p:nvSpPr>
        <p:spPr bwMode="auto">
          <a:xfrm rot="14426250" flipH="1">
            <a:off x="2441576" y="3473450"/>
            <a:ext cx="88900" cy="708025"/>
          </a:xfrm>
          <a:prstGeom prst="leftBrace">
            <a:avLst>
              <a:gd name="adj1" fmla="val 66369"/>
              <a:gd name="adj2" fmla="val 50745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3253" name="Object 69"/>
          <p:cNvGraphicFramePr>
            <a:graphicFrameLocks noChangeAspect="1"/>
          </p:cNvGraphicFramePr>
          <p:nvPr/>
        </p:nvGraphicFramePr>
        <p:xfrm>
          <a:off x="2362200" y="3352800"/>
          <a:ext cx="25876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69" name="Equation" r:id="rId13" imgW="139680" imgH="177480" progId="Equation.3">
                  <p:embed/>
                </p:oleObj>
              </mc:Choice>
              <mc:Fallback>
                <p:oleObj name="Equation" r:id="rId13" imgW="139680" imgH="17748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352800"/>
                        <a:ext cx="25876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55" name="Arc 71"/>
          <p:cNvSpPr>
            <a:spLocks/>
          </p:cNvSpPr>
          <p:nvPr/>
        </p:nvSpPr>
        <p:spPr bwMode="auto">
          <a:xfrm rot="16525195" flipV="1">
            <a:off x="2691606" y="3847307"/>
            <a:ext cx="246063" cy="304800"/>
          </a:xfrm>
          <a:custGeom>
            <a:avLst/>
            <a:gdLst>
              <a:gd name="G0" fmla="+- 0 0 0"/>
              <a:gd name="G1" fmla="+- 21092 0 0"/>
              <a:gd name="G2" fmla="+- 21600 0 0"/>
              <a:gd name="T0" fmla="*/ 4655 w 15720"/>
              <a:gd name="T1" fmla="*/ 0 h 21092"/>
              <a:gd name="T2" fmla="*/ 15720 w 15720"/>
              <a:gd name="T3" fmla="*/ 6278 h 21092"/>
              <a:gd name="T4" fmla="*/ 0 w 15720"/>
              <a:gd name="T5" fmla="*/ 21092 h 210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720" h="21092" fill="none" extrusionOk="0">
                <a:moveTo>
                  <a:pt x="4655" y="-1"/>
                </a:moveTo>
                <a:cubicBezTo>
                  <a:pt x="8889" y="934"/>
                  <a:pt x="12745" y="3122"/>
                  <a:pt x="15719" y="6278"/>
                </a:cubicBezTo>
              </a:path>
              <a:path w="15720" h="21092" stroke="0" extrusionOk="0">
                <a:moveTo>
                  <a:pt x="4655" y="-1"/>
                </a:moveTo>
                <a:cubicBezTo>
                  <a:pt x="8889" y="934"/>
                  <a:pt x="12745" y="3122"/>
                  <a:pt x="15719" y="6278"/>
                </a:cubicBezTo>
                <a:lnTo>
                  <a:pt x="0" y="21092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257" name="Line 73"/>
          <p:cNvSpPr>
            <a:spLocks noChangeShapeType="1"/>
          </p:cNvSpPr>
          <p:nvPr/>
        </p:nvSpPr>
        <p:spPr bwMode="auto">
          <a:xfrm flipV="1">
            <a:off x="2133600" y="3657600"/>
            <a:ext cx="14478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258" name="Line 74"/>
          <p:cNvSpPr>
            <a:spLocks noChangeShapeType="1"/>
          </p:cNvSpPr>
          <p:nvPr/>
        </p:nvSpPr>
        <p:spPr bwMode="auto">
          <a:xfrm flipH="1" flipV="1">
            <a:off x="1676400" y="2743200"/>
            <a:ext cx="457200" cy="134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259" name="Line 75"/>
          <p:cNvSpPr>
            <a:spLocks noChangeShapeType="1"/>
          </p:cNvSpPr>
          <p:nvPr/>
        </p:nvSpPr>
        <p:spPr bwMode="auto">
          <a:xfrm flipV="1">
            <a:off x="2133600" y="4114800"/>
            <a:ext cx="1524000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3260" name="Object 76"/>
          <p:cNvGraphicFramePr>
            <a:graphicFrameLocks noChangeAspect="1"/>
          </p:cNvGraphicFramePr>
          <p:nvPr/>
        </p:nvGraphicFramePr>
        <p:xfrm>
          <a:off x="3048000" y="3886200"/>
          <a:ext cx="171450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70" name="Equation" r:id="rId15" imgW="126720" imgH="177480" progId="Equation.3">
                  <p:embed/>
                </p:oleObj>
              </mc:Choice>
              <mc:Fallback>
                <p:oleObj name="Equation" r:id="rId15" imgW="126720" imgH="17748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886200"/>
                        <a:ext cx="171450" cy="23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62" name="Object 78"/>
          <p:cNvGraphicFramePr>
            <a:graphicFrameLocks noChangeAspect="1"/>
          </p:cNvGraphicFramePr>
          <p:nvPr/>
        </p:nvGraphicFramePr>
        <p:xfrm>
          <a:off x="3505200" y="3200400"/>
          <a:ext cx="4111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71" name="Equation" r:id="rId17" imgW="164880" imgH="203040" progId="Equation.3">
                  <p:embed/>
                </p:oleObj>
              </mc:Choice>
              <mc:Fallback>
                <p:oleObj name="Equation" r:id="rId17" imgW="164880" imgH="20304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200400"/>
                        <a:ext cx="41116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65" name="Line 81"/>
          <p:cNvSpPr>
            <a:spLocks noChangeShapeType="1"/>
          </p:cNvSpPr>
          <p:nvPr/>
        </p:nvSpPr>
        <p:spPr bwMode="auto">
          <a:xfrm flipH="1">
            <a:off x="5943600" y="3886200"/>
            <a:ext cx="8382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3269" name="Object 85"/>
          <p:cNvGraphicFramePr>
            <a:graphicFrameLocks noChangeAspect="1"/>
          </p:cNvGraphicFramePr>
          <p:nvPr/>
        </p:nvGraphicFramePr>
        <p:xfrm>
          <a:off x="5867400" y="2133600"/>
          <a:ext cx="441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72" name="Equation" r:id="rId19" imgW="177480" imgH="228600" progId="Equation.3">
                  <p:embed/>
                </p:oleObj>
              </mc:Choice>
              <mc:Fallback>
                <p:oleObj name="Equation" r:id="rId19" imgW="177480" imgH="2286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133600"/>
                        <a:ext cx="441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70" name="Object 86"/>
          <p:cNvGraphicFramePr>
            <a:graphicFrameLocks noChangeAspect="1"/>
          </p:cNvGraphicFramePr>
          <p:nvPr/>
        </p:nvGraphicFramePr>
        <p:xfrm>
          <a:off x="5562600" y="4267200"/>
          <a:ext cx="4095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73" name="Equation" r:id="rId20" imgW="164880" imgH="190440" progId="Equation.3">
                  <p:embed/>
                </p:oleObj>
              </mc:Choice>
              <mc:Fallback>
                <p:oleObj name="Equation" r:id="rId20" imgW="164880" imgH="19044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267200"/>
                        <a:ext cx="409575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71" name="AutoShape 87"/>
          <p:cNvSpPr>
            <a:spLocks/>
          </p:cNvSpPr>
          <p:nvPr/>
        </p:nvSpPr>
        <p:spPr bwMode="auto">
          <a:xfrm rot="15099526" flipH="1">
            <a:off x="7143750" y="3181351"/>
            <a:ext cx="130175" cy="914400"/>
          </a:xfrm>
          <a:prstGeom prst="leftBrace">
            <a:avLst>
              <a:gd name="adj1" fmla="val 58537"/>
              <a:gd name="adj2" fmla="val 50745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3272" name="Object 88"/>
          <p:cNvGraphicFramePr>
            <a:graphicFrameLocks noChangeAspect="1"/>
          </p:cNvGraphicFramePr>
          <p:nvPr/>
        </p:nvGraphicFramePr>
        <p:xfrm>
          <a:off x="7010400" y="3276600"/>
          <a:ext cx="234950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74" name="Equation" r:id="rId21" imgW="126720" imgH="139680" progId="Equation.3">
                  <p:embed/>
                </p:oleObj>
              </mc:Choice>
              <mc:Fallback>
                <p:oleObj name="Equation" r:id="rId21" imgW="126720" imgH="13968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3276600"/>
                        <a:ext cx="234950" cy="24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74" name="Line 90"/>
          <p:cNvSpPr>
            <a:spLocks noChangeShapeType="1"/>
          </p:cNvSpPr>
          <p:nvPr/>
        </p:nvSpPr>
        <p:spPr bwMode="auto">
          <a:xfrm flipV="1">
            <a:off x="6781800" y="3429000"/>
            <a:ext cx="14478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275" name="Line 91"/>
          <p:cNvSpPr>
            <a:spLocks noChangeShapeType="1"/>
          </p:cNvSpPr>
          <p:nvPr/>
        </p:nvSpPr>
        <p:spPr bwMode="auto">
          <a:xfrm flipH="1" flipV="1">
            <a:off x="6324600" y="2514600"/>
            <a:ext cx="4572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3278" name="Object 94"/>
          <p:cNvGraphicFramePr>
            <a:graphicFrameLocks noChangeAspect="1"/>
          </p:cNvGraphicFramePr>
          <p:nvPr/>
        </p:nvGraphicFramePr>
        <p:xfrm>
          <a:off x="8229600" y="3124200"/>
          <a:ext cx="4111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75" name="Equation" r:id="rId23" imgW="164880" imgH="203040" progId="Equation.3">
                  <p:embed/>
                </p:oleObj>
              </mc:Choice>
              <mc:Fallback>
                <p:oleObj name="Equation" r:id="rId23" imgW="164880" imgH="20304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3124200"/>
                        <a:ext cx="41116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79" name="Line 95"/>
          <p:cNvSpPr>
            <a:spLocks noChangeShapeType="1"/>
          </p:cNvSpPr>
          <p:nvPr/>
        </p:nvSpPr>
        <p:spPr bwMode="auto">
          <a:xfrm flipH="1">
            <a:off x="6781800" y="3581400"/>
            <a:ext cx="990600" cy="53340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280" name="Line 96"/>
          <p:cNvSpPr>
            <a:spLocks noChangeShapeType="1"/>
          </p:cNvSpPr>
          <p:nvPr/>
        </p:nvSpPr>
        <p:spPr bwMode="auto">
          <a:xfrm flipH="1" flipV="1">
            <a:off x="7010400" y="2971800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281" name="Line 97"/>
          <p:cNvSpPr>
            <a:spLocks noChangeShapeType="1"/>
          </p:cNvSpPr>
          <p:nvPr/>
        </p:nvSpPr>
        <p:spPr bwMode="auto">
          <a:xfrm flipH="1">
            <a:off x="7467600" y="3581400"/>
            <a:ext cx="304800" cy="1066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282" name="Arc 98"/>
          <p:cNvSpPr>
            <a:spLocks/>
          </p:cNvSpPr>
          <p:nvPr/>
        </p:nvSpPr>
        <p:spPr bwMode="auto">
          <a:xfrm rot="4035090" flipV="1">
            <a:off x="7460456" y="3588544"/>
            <a:ext cx="322263" cy="460375"/>
          </a:xfrm>
          <a:custGeom>
            <a:avLst/>
            <a:gdLst>
              <a:gd name="G0" fmla="+- 0 0 0"/>
              <a:gd name="G1" fmla="+- 21212 0 0"/>
              <a:gd name="G2" fmla="+- 21600 0 0"/>
              <a:gd name="T0" fmla="*/ 4077 w 15720"/>
              <a:gd name="T1" fmla="*/ 0 h 21212"/>
              <a:gd name="T2" fmla="*/ 15720 w 15720"/>
              <a:gd name="T3" fmla="*/ 6398 h 21212"/>
              <a:gd name="T4" fmla="*/ 0 w 15720"/>
              <a:gd name="T5" fmla="*/ 21212 h 21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720" h="21212" fill="none" extrusionOk="0">
                <a:moveTo>
                  <a:pt x="4076" y="0"/>
                </a:moveTo>
                <a:cubicBezTo>
                  <a:pt x="8533" y="856"/>
                  <a:pt x="12607" y="3095"/>
                  <a:pt x="15719" y="6398"/>
                </a:cubicBezTo>
              </a:path>
              <a:path w="15720" h="21212" stroke="0" extrusionOk="0">
                <a:moveTo>
                  <a:pt x="4076" y="0"/>
                </a:moveTo>
                <a:cubicBezTo>
                  <a:pt x="8533" y="856"/>
                  <a:pt x="12607" y="3095"/>
                  <a:pt x="15719" y="6398"/>
                </a:cubicBezTo>
                <a:lnTo>
                  <a:pt x="0" y="21212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3283" name="Object 99"/>
          <p:cNvGraphicFramePr>
            <a:graphicFrameLocks noChangeAspect="1"/>
          </p:cNvGraphicFramePr>
          <p:nvPr/>
        </p:nvGraphicFramePr>
        <p:xfrm>
          <a:off x="7239000" y="3962400"/>
          <a:ext cx="2730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76" name="Equation" r:id="rId25" imgW="152280" imgH="139680" progId="Equation.3">
                  <p:embed/>
                </p:oleObj>
              </mc:Choice>
              <mc:Fallback>
                <p:oleObj name="Equation" r:id="rId25" imgW="152280" imgH="1396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3962400"/>
                        <a:ext cx="27305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84" name="Object 100"/>
          <p:cNvGraphicFramePr>
            <a:graphicFrameLocks noChangeAspect="1"/>
          </p:cNvGraphicFramePr>
          <p:nvPr/>
        </p:nvGraphicFramePr>
        <p:xfrm>
          <a:off x="6842125" y="2438400"/>
          <a:ext cx="47307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77" name="Equation" r:id="rId27" imgW="190440" imgH="228600" progId="Equation.3">
                  <p:embed/>
                </p:oleObj>
              </mc:Choice>
              <mc:Fallback>
                <p:oleObj name="Equation" r:id="rId27" imgW="190440" imgH="228600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25" y="2438400"/>
                        <a:ext cx="47307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85" name="Object 101"/>
          <p:cNvGraphicFramePr>
            <a:graphicFrameLocks noChangeAspect="1"/>
          </p:cNvGraphicFramePr>
          <p:nvPr/>
        </p:nvGraphicFramePr>
        <p:xfrm>
          <a:off x="7010400" y="4419600"/>
          <a:ext cx="44132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78" name="Equation" r:id="rId29" imgW="177480" imgH="190440" progId="Equation.3">
                  <p:embed/>
                </p:oleObj>
              </mc:Choice>
              <mc:Fallback>
                <p:oleObj name="Equation" r:id="rId29" imgW="177480" imgH="19044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4419600"/>
                        <a:ext cx="441325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86" name="AutoShape 102"/>
          <p:cNvSpPr>
            <a:spLocks/>
          </p:cNvSpPr>
          <p:nvPr/>
        </p:nvSpPr>
        <p:spPr bwMode="auto">
          <a:xfrm rot="5405240" flipH="1">
            <a:off x="6671469" y="3394869"/>
            <a:ext cx="376238" cy="3797300"/>
          </a:xfrm>
          <a:prstGeom prst="leftBrace">
            <a:avLst>
              <a:gd name="adj1" fmla="val 84107"/>
              <a:gd name="adj2" fmla="val 50745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287" name="AutoShape 103"/>
          <p:cNvSpPr>
            <a:spLocks/>
          </p:cNvSpPr>
          <p:nvPr/>
        </p:nvSpPr>
        <p:spPr bwMode="auto">
          <a:xfrm rot="5405240" flipH="1">
            <a:off x="2553494" y="3466307"/>
            <a:ext cx="376237" cy="3638550"/>
          </a:xfrm>
          <a:prstGeom prst="leftBrace">
            <a:avLst>
              <a:gd name="adj1" fmla="val 80591"/>
              <a:gd name="adj2" fmla="val 50745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288" name="Text Box 104"/>
          <p:cNvSpPr txBox="1">
            <a:spLocks noChangeArrowheads="1"/>
          </p:cNvSpPr>
          <p:nvPr/>
        </p:nvSpPr>
        <p:spPr bwMode="auto">
          <a:xfrm>
            <a:off x="4718050" y="5556250"/>
            <a:ext cx="4425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000"/>
              <a:t>Then, translate by     along </a:t>
            </a:r>
            <a:r>
              <a:rPr lang="en-US" sz="2000" i="1"/>
              <a:t>x</a:t>
            </a:r>
            <a:r>
              <a:rPr lang="en-US" sz="2000"/>
              <a:t> axis</a:t>
            </a:r>
          </a:p>
        </p:txBody>
      </p:sp>
      <p:graphicFrame>
        <p:nvGraphicFramePr>
          <p:cNvPr id="93289" name="Object 105"/>
          <p:cNvGraphicFramePr>
            <a:graphicFrameLocks noChangeAspect="1"/>
          </p:cNvGraphicFramePr>
          <p:nvPr/>
        </p:nvGraphicFramePr>
        <p:xfrm>
          <a:off x="6843713" y="5495925"/>
          <a:ext cx="32385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79" name="Equation" r:id="rId31" imgW="152280" imgH="228600" progId="Equation.3">
                  <p:embed/>
                </p:oleObj>
              </mc:Choice>
              <mc:Fallback>
                <p:oleObj name="Equation" r:id="rId31" imgW="152280" imgH="22860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3713" y="5495925"/>
                        <a:ext cx="32385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90" name="Text Box 106"/>
          <p:cNvSpPr txBox="1">
            <a:spLocks noChangeArrowheads="1"/>
          </p:cNvSpPr>
          <p:nvPr/>
        </p:nvSpPr>
        <p:spPr bwMode="auto">
          <a:xfrm>
            <a:off x="4724400" y="6049963"/>
            <a:ext cx="3962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000"/>
              <a:t>and rotate by     about </a:t>
            </a:r>
            <a:r>
              <a:rPr lang="en-US" sz="2000" i="1"/>
              <a:t>x</a:t>
            </a:r>
            <a:r>
              <a:rPr lang="en-US" sz="2000"/>
              <a:t> axis</a:t>
            </a:r>
          </a:p>
        </p:txBody>
      </p:sp>
      <p:graphicFrame>
        <p:nvGraphicFramePr>
          <p:cNvPr id="93291" name="Object 107"/>
          <p:cNvGraphicFramePr>
            <a:graphicFrameLocks noChangeAspect="1"/>
          </p:cNvGraphicFramePr>
          <p:nvPr/>
        </p:nvGraphicFramePr>
        <p:xfrm>
          <a:off x="6280150" y="6027738"/>
          <a:ext cx="3603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80" name="Equation" r:id="rId33" imgW="177480" imgH="228600" progId="Equation.3">
                  <p:embed/>
                </p:oleObj>
              </mc:Choice>
              <mc:Fallback>
                <p:oleObj name="Equation" r:id="rId33" imgW="177480" imgH="2286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150" y="6027738"/>
                        <a:ext cx="360363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92" name="Text Box 108"/>
          <p:cNvSpPr txBox="1">
            <a:spLocks noChangeArrowheads="1"/>
          </p:cNvSpPr>
          <p:nvPr/>
        </p:nvSpPr>
        <p:spPr bwMode="auto">
          <a:xfrm>
            <a:off x="400050" y="5570538"/>
            <a:ext cx="3867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000"/>
              <a:t>First, translate by     along </a:t>
            </a:r>
            <a:r>
              <a:rPr lang="en-US" sz="2000" i="1"/>
              <a:t>z</a:t>
            </a:r>
            <a:r>
              <a:rPr lang="en-US" sz="2000"/>
              <a:t> axis</a:t>
            </a:r>
          </a:p>
        </p:txBody>
      </p:sp>
      <p:graphicFrame>
        <p:nvGraphicFramePr>
          <p:cNvPr id="93293" name="Object 109"/>
          <p:cNvGraphicFramePr>
            <a:graphicFrameLocks noChangeAspect="1"/>
          </p:cNvGraphicFramePr>
          <p:nvPr/>
        </p:nvGraphicFramePr>
        <p:xfrm>
          <a:off x="2473325" y="5572125"/>
          <a:ext cx="31591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81" name="Equation" r:id="rId35" imgW="164880" imgH="228600" progId="Equation.3">
                  <p:embed/>
                </p:oleObj>
              </mc:Choice>
              <mc:Fallback>
                <p:oleObj name="Equation" r:id="rId35" imgW="164880" imgH="22860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25" y="5572125"/>
                        <a:ext cx="315913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94" name="Text Box 110"/>
          <p:cNvSpPr txBox="1">
            <a:spLocks noChangeArrowheads="1"/>
          </p:cNvSpPr>
          <p:nvPr/>
        </p:nvSpPr>
        <p:spPr bwMode="auto">
          <a:xfrm>
            <a:off x="406400" y="6064250"/>
            <a:ext cx="3962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000"/>
              <a:t>and rotate by     about </a:t>
            </a:r>
            <a:r>
              <a:rPr lang="en-US" sz="2000" i="1"/>
              <a:t>z</a:t>
            </a:r>
            <a:r>
              <a:rPr lang="en-US" sz="2000"/>
              <a:t> axis</a:t>
            </a:r>
          </a:p>
        </p:txBody>
      </p:sp>
      <p:graphicFrame>
        <p:nvGraphicFramePr>
          <p:cNvPr id="93295" name="Object 111"/>
          <p:cNvGraphicFramePr>
            <a:graphicFrameLocks noChangeAspect="1"/>
          </p:cNvGraphicFramePr>
          <p:nvPr/>
        </p:nvGraphicFramePr>
        <p:xfrm>
          <a:off x="2016125" y="6078538"/>
          <a:ext cx="31115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82" name="Equation" r:id="rId37" imgW="152280" imgH="228600" progId="Equation.3">
                  <p:embed/>
                </p:oleObj>
              </mc:Choice>
              <mc:Fallback>
                <p:oleObj name="Equation" r:id="rId37" imgW="152280" imgH="2286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25" y="6078538"/>
                        <a:ext cx="31115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96" name="Object 112"/>
          <p:cNvGraphicFramePr>
            <a:graphicFrameLocks noChangeAspect="1"/>
          </p:cNvGraphicFramePr>
          <p:nvPr/>
        </p:nvGraphicFramePr>
        <p:xfrm>
          <a:off x="4103688" y="768350"/>
          <a:ext cx="2643187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83" name="Equation" r:id="rId39" imgW="1066680" imgH="228600" progId="Equation.3">
                  <p:embed/>
                </p:oleObj>
              </mc:Choice>
              <mc:Fallback>
                <p:oleObj name="Equation" r:id="rId39" imgW="1066680" imgH="22860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3688" y="768350"/>
                        <a:ext cx="2643187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97" name="Text Box 113"/>
          <p:cNvSpPr txBox="1">
            <a:spLocks noChangeArrowheads="1"/>
          </p:cNvSpPr>
          <p:nvPr/>
        </p:nvSpPr>
        <p:spPr bwMode="auto">
          <a:xfrm>
            <a:off x="1022350" y="782638"/>
            <a:ext cx="7339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400"/>
              <a:t>Four DH parameters:</a:t>
            </a:r>
          </a:p>
        </p:txBody>
      </p:sp>
      <p:graphicFrame>
        <p:nvGraphicFramePr>
          <p:cNvPr id="93298" name="Object 114"/>
          <p:cNvGraphicFramePr>
            <a:graphicFrameLocks noChangeAspect="1"/>
          </p:cNvGraphicFramePr>
          <p:nvPr/>
        </p:nvGraphicFramePr>
        <p:xfrm>
          <a:off x="2133600" y="1371600"/>
          <a:ext cx="4073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84" name="Equation" r:id="rId41" imgW="2070000" imgH="241200" progId="Equation.3">
                  <p:embed/>
                </p:oleObj>
              </mc:Choice>
              <mc:Fallback>
                <p:oleObj name="Equation" r:id="rId41" imgW="2070000" imgH="24120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371600"/>
                        <a:ext cx="407352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Joint/Link Description</a:t>
            </a:r>
          </a:p>
        </p:txBody>
      </p:sp>
      <p:sp>
        <p:nvSpPr>
          <p:cNvPr id="161800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1371600"/>
            <a:ext cx="47244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b="1" i="1"/>
              <a:t>Lower pair </a:t>
            </a:r>
            <a:r>
              <a:rPr lang="en-US" sz="2000"/>
              <a:t>- The connection between a pair of bodies when the relative motion is characterize by two surfaces sliding over one another.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sz="2000"/>
              <a:t>Mechanical Design Constraints</a:t>
            </a:r>
          </a:p>
          <a:p>
            <a:pPr algn="ctr">
              <a:lnSpc>
                <a:spcPct val="90000"/>
              </a:lnSpc>
              <a:buFontTx/>
              <a:buNone/>
            </a:pPr>
            <a:endParaRPr lang="en-US" sz="2000"/>
          </a:p>
          <a:p>
            <a:pPr algn="ctr">
              <a:lnSpc>
                <a:spcPct val="90000"/>
              </a:lnSpc>
              <a:buFontTx/>
              <a:buNone/>
            </a:pPr>
            <a:endParaRPr lang="en-US" sz="2000"/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sz="2000"/>
              <a:t>1 DOF Joint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sz="2000"/>
              <a:t>Revolute Joint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sz="2000"/>
              <a:t>Prismatic Joint</a:t>
            </a:r>
          </a:p>
          <a:p>
            <a:pPr>
              <a:lnSpc>
                <a:spcPct val="90000"/>
              </a:lnSpc>
            </a:pPr>
            <a:endParaRPr lang="en-US" sz="2000" b="1" i="1"/>
          </a:p>
          <a:p>
            <a:pPr>
              <a:lnSpc>
                <a:spcPct val="90000"/>
              </a:lnSpc>
            </a:pPr>
            <a:r>
              <a:rPr lang="en-US" sz="2000" b="1" i="1"/>
              <a:t>Link </a:t>
            </a:r>
            <a:r>
              <a:rPr lang="en-US" sz="2000"/>
              <a:t>- A rigid body which defines the relationship between two neighboring joint axes of the manipulator</a:t>
            </a:r>
          </a:p>
          <a:p>
            <a:pPr>
              <a:lnSpc>
                <a:spcPct val="90000"/>
              </a:lnSpc>
            </a:pPr>
            <a:endParaRPr lang="en-US" sz="2000"/>
          </a:p>
        </p:txBody>
      </p:sp>
      <p:pic>
        <p:nvPicPr>
          <p:cNvPr id="161796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876800" y="1752600"/>
            <a:ext cx="4038600" cy="3968750"/>
          </a:xfrm>
          <a:noFill/>
          <a:ln/>
        </p:spPr>
      </p:pic>
      <p:sp>
        <p:nvSpPr>
          <p:cNvPr id="161801" name="AutoShape 9"/>
          <p:cNvSpPr>
            <a:spLocks noChangeArrowheads="1"/>
          </p:cNvSpPr>
          <p:nvPr/>
        </p:nvSpPr>
        <p:spPr bwMode="auto">
          <a:xfrm>
            <a:off x="2286000" y="3352800"/>
            <a:ext cx="304800" cy="457200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hlink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679640" y="1411920"/>
              <a:ext cx="4105800" cy="1934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6760" y="1399680"/>
                <a:ext cx="4120200" cy="1957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3200"/>
              <a:t>Link Parameters (Denevit-Hartenberg) – Length &amp; Twist)</a:t>
            </a:r>
          </a:p>
        </p:txBody>
      </p:sp>
      <p:sp>
        <p:nvSpPr>
          <p:cNvPr id="164875" name="Rectangle 11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143000"/>
            <a:ext cx="4191000" cy="5562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b="1" i="1"/>
              <a:t>Joint Axis - </a:t>
            </a:r>
            <a:r>
              <a:rPr lang="en-US" sz="2400"/>
              <a:t>A line in space (or a vector direction) about which link </a:t>
            </a:r>
            <a:r>
              <a:rPr lang="en-US" sz="2400" b="1" i="1"/>
              <a:t>i </a:t>
            </a:r>
            <a:r>
              <a:rPr lang="en-US" sz="2400"/>
              <a:t>rotates relative to link </a:t>
            </a:r>
            <a:r>
              <a:rPr lang="en-US" sz="2400" b="1" i="1"/>
              <a:t>i-1</a:t>
            </a:r>
          </a:p>
          <a:p>
            <a:pPr>
              <a:lnSpc>
                <a:spcPct val="80000"/>
              </a:lnSpc>
            </a:pPr>
            <a:r>
              <a:rPr lang="en-US" sz="2400" b="1" i="1"/>
              <a:t>Link Length – a</a:t>
            </a:r>
            <a:r>
              <a:rPr lang="en-US" sz="2400" b="1" i="1" baseline="-25000"/>
              <a:t>i-1</a:t>
            </a:r>
            <a:r>
              <a:rPr lang="en-US" sz="2400" b="1" i="1"/>
              <a:t> 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The distance between axis </a:t>
            </a:r>
            <a:r>
              <a:rPr lang="en-US" sz="2000" b="1" i="1"/>
              <a:t>i </a:t>
            </a:r>
            <a:r>
              <a:rPr lang="en-US" sz="2000"/>
              <a:t>and axis </a:t>
            </a:r>
            <a:r>
              <a:rPr lang="en-US" sz="2000" b="1" i="1"/>
              <a:t>i-1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b="1"/>
              <a:t>Notes: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Expanding cylinder analogy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Distance</a:t>
            </a:r>
          </a:p>
          <a:p>
            <a:pPr lvl="2">
              <a:lnSpc>
                <a:spcPct val="80000"/>
              </a:lnSpc>
            </a:pPr>
            <a:r>
              <a:rPr lang="en-US" sz="1800"/>
              <a:t>Parallel axes </a:t>
            </a:r>
            <a:r>
              <a:rPr lang="en-US" sz="1800">
                <a:sym typeface="Wingdings" pitchFamily="2" charset="2"/>
              </a:rPr>
              <a:t> ∞</a:t>
            </a:r>
            <a:endParaRPr lang="en-US" sz="1800"/>
          </a:p>
          <a:p>
            <a:pPr lvl="2">
              <a:lnSpc>
                <a:spcPct val="80000"/>
              </a:lnSpc>
            </a:pPr>
            <a:r>
              <a:rPr lang="en-US" sz="1800"/>
              <a:t>Non-Parallel axes </a:t>
            </a:r>
            <a:r>
              <a:rPr lang="en-US" sz="1800">
                <a:sym typeface="Wingdings" pitchFamily="2" charset="2"/>
              </a:rPr>
              <a:t> 1</a:t>
            </a:r>
            <a:endParaRPr lang="en-US" sz="1800"/>
          </a:p>
          <a:p>
            <a:pPr lvl="1">
              <a:lnSpc>
                <a:spcPct val="80000"/>
              </a:lnSpc>
            </a:pPr>
            <a:r>
              <a:rPr lang="en-US" sz="2000"/>
              <a:t>Sign </a:t>
            </a:r>
            <a:r>
              <a:rPr lang="en-US" sz="2000">
                <a:sym typeface="Wingdings" pitchFamily="2" charset="2"/>
              </a:rPr>
              <a:t> </a:t>
            </a:r>
            <a:r>
              <a:rPr lang="en-US" sz="2000" i="1">
                <a:sym typeface="Wingdings" pitchFamily="2" charset="2"/>
              </a:rPr>
              <a:t>a</a:t>
            </a:r>
            <a:r>
              <a:rPr lang="en-US" sz="2000" i="1" baseline="-25000">
                <a:sym typeface="Wingdings" pitchFamily="2" charset="2"/>
              </a:rPr>
              <a:t>i-1</a:t>
            </a:r>
            <a:r>
              <a:rPr lang="en-US" sz="2000" i="1">
                <a:sym typeface="Wingdings" pitchFamily="2" charset="2"/>
              </a:rPr>
              <a:t> ≥ </a:t>
            </a:r>
            <a:r>
              <a:rPr lang="en-US" sz="2000">
                <a:sym typeface="Wingdings" pitchFamily="2" charset="2"/>
              </a:rPr>
              <a:t>0</a:t>
            </a:r>
            <a:endParaRPr lang="en-US" sz="2000"/>
          </a:p>
          <a:p>
            <a:pPr>
              <a:lnSpc>
                <a:spcPct val="80000"/>
              </a:lnSpc>
            </a:pPr>
            <a:r>
              <a:rPr lang="en-US" sz="2400" b="1" i="1"/>
              <a:t>Link Twist – </a:t>
            </a:r>
            <a:r>
              <a:rPr lang="en-US" sz="2400" b="1" i="1">
                <a:latin typeface="Symbol" pitchFamily="18" charset="2"/>
              </a:rPr>
              <a:t>a</a:t>
            </a:r>
            <a:r>
              <a:rPr lang="en-US" sz="2400" b="1" i="1" baseline="-25000"/>
              <a:t>i-1</a:t>
            </a:r>
            <a:r>
              <a:rPr lang="en-US" sz="2400" b="1" i="1"/>
              <a:t> 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The angle measured from axis </a:t>
            </a:r>
            <a:r>
              <a:rPr lang="en-US" sz="2000" b="1" i="1"/>
              <a:t>i-1 </a:t>
            </a:r>
            <a:r>
              <a:rPr lang="en-US" sz="2000"/>
              <a:t>to axis </a:t>
            </a:r>
            <a:r>
              <a:rPr lang="en-US" sz="2000" b="1" i="1"/>
              <a:t>i</a:t>
            </a:r>
          </a:p>
          <a:p>
            <a:pPr>
              <a:lnSpc>
                <a:spcPct val="80000"/>
              </a:lnSpc>
            </a:pPr>
            <a:r>
              <a:rPr lang="en-US" sz="2400" b="1" i="1"/>
              <a:t>Note : </a:t>
            </a:r>
            <a:r>
              <a:rPr lang="en-US" sz="2400" i="1"/>
              <a:t>Sign </a:t>
            </a:r>
            <a:r>
              <a:rPr lang="en-US" sz="2400" b="1" i="1">
                <a:latin typeface="Symbol" pitchFamily="18" charset="2"/>
              </a:rPr>
              <a:t>a</a:t>
            </a:r>
            <a:r>
              <a:rPr lang="en-US" sz="2400" b="1" i="1" baseline="-25000"/>
              <a:t>i-1</a:t>
            </a:r>
            <a:r>
              <a:rPr lang="en-US" sz="2400" b="1" i="1"/>
              <a:t> </a:t>
            </a:r>
            <a:r>
              <a:rPr lang="en-US" sz="2400" i="1"/>
              <a:t> by right hand rule</a:t>
            </a:r>
          </a:p>
        </p:txBody>
      </p:sp>
      <p:pic>
        <p:nvPicPr>
          <p:cNvPr id="164871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343400" y="1752600"/>
            <a:ext cx="4800600" cy="4073525"/>
          </a:xfrm>
          <a:ln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9760" y="3059280"/>
              <a:ext cx="3750120" cy="1799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60" y="3051360"/>
                <a:ext cx="3773160" cy="18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4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971800" y="1876425"/>
            <a:ext cx="5791200" cy="4619625"/>
          </a:xfrm>
          <a:noFill/>
          <a:ln/>
        </p:spPr>
      </p:pic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 Parameters - Example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600200"/>
            <a:ext cx="4038600" cy="1676400"/>
          </a:xfrm>
        </p:spPr>
        <p:txBody>
          <a:bodyPr/>
          <a:lstStyle/>
          <a:p>
            <a:r>
              <a:rPr lang="en-US" sz="2400"/>
              <a:t>Axes</a:t>
            </a:r>
          </a:p>
          <a:p>
            <a:r>
              <a:rPr lang="en-US" sz="2400"/>
              <a:t>Link Length </a:t>
            </a:r>
            <a:r>
              <a:rPr lang="en-US" sz="2400">
                <a:sym typeface="Wingdings" pitchFamily="2" charset="2"/>
              </a:rPr>
              <a:t> </a:t>
            </a:r>
            <a:r>
              <a:rPr lang="en-US" sz="2400" i="1">
                <a:sym typeface="Wingdings" pitchFamily="2" charset="2"/>
              </a:rPr>
              <a:t>a</a:t>
            </a:r>
            <a:r>
              <a:rPr lang="en-US" sz="2400" i="1" baseline="-25000">
                <a:sym typeface="Wingdings" pitchFamily="2" charset="2"/>
              </a:rPr>
              <a:t>i-1</a:t>
            </a:r>
            <a:r>
              <a:rPr lang="en-US" sz="2400" i="1">
                <a:sym typeface="Wingdings" pitchFamily="2" charset="2"/>
              </a:rPr>
              <a:t> = 7 in</a:t>
            </a:r>
            <a:endParaRPr lang="en-US" sz="2400"/>
          </a:p>
          <a:p>
            <a:r>
              <a:rPr lang="en-US" sz="2400"/>
              <a:t>Link Twist </a:t>
            </a:r>
            <a:r>
              <a:rPr lang="en-US" sz="2400">
                <a:sym typeface="Wingdings" pitchFamily="2" charset="2"/>
              </a:rPr>
              <a:t> </a:t>
            </a:r>
            <a:r>
              <a:rPr lang="en-US" sz="2400" i="1">
                <a:sym typeface="Wingdings" pitchFamily="2" charset="2"/>
              </a:rPr>
              <a:t>a</a:t>
            </a:r>
            <a:r>
              <a:rPr lang="en-US" sz="2400" i="1" baseline="-25000">
                <a:sym typeface="Wingdings" pitchFamily="2" charset="2"/>
              </a:rPr>
              <a:t>i-1</a:t>
            </a:r>
            <a:r>
              <a:rPr lang="en-US" sz="2400" i="1">
                <a:sym typeface="Wingdings" pitchFamily="2" charset="2"/>
              </a:rPr>
              <a:t> = 45</a:t>
            </a:r>
            <a:r>
              <a:rPr lang="en-US" sz="2400" i="1">
                <a:sym typeface="Symbol" pitchFamily="18" charset="2"/>
              </a:rPr>
              <a:t></a:t>
            </a:r>
            <a:endParaRPr lang="en-US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1233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12975" y="2547938"/>
              <a:ext cx="249238" cy="255587"/>
            </p14:xfrm>
          </p:contentPart>
        </mc:Choice>
        <mc:Fallback xmlns="">
          <p:pic>
            <p:nvPicPr>
              <p:cNvPr id="351233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6335" y="2538951"/>
                <a:ext cx="279624" cy="28111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/>
          <p:cNvSpPr/>
          <p:nvPr/>
        </p:nvSpPr>
        <p:spPr>
          <a:xfrm>
            <a:off x="2462213" y="2078448"/>
            <a:ext cx="1752600" cy="457200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12975" y="2537031"/>
            <a:ext cx="1752600" cy="457200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481480" y="2166480"/>
              <a:ext cx="3506040" cy="2846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9240" y="2154600"/>
                <a:ext cx="3530160" cy="2872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5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200"/>
              <a:t>Joint Variables (Denevit-Hartenberg) – Angle &amp; Offset</a:t>
            </a:r>
          </a:p>
        </p:txBody>
      </p:sp>
      <p:sp>
        <p:nvSpPr>
          <p:cNvPr id="171016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295400"/>
            <a:ext cx="46482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b="1"/>
              <a:t>Link Offset </a:t>
            </a:r>
            <a:r>
              <a:rPr lang="en-US" sz="2400"/>
              <a:t>– </a:t>
            </a:r>
            <a:r>
              <a:rPr lang="en-US" sz="2400" b="1"/>
              <a:t>d</a:t>
            </a:r>
            <a:r>
              <a:rPr lang="en-US" sz="2400" b="1" baseline="-25000"/>
              <a:t>i</a:t>
            </a:r>
            <a:endParaRPr lang="en-US" sz="2400" b="1"/>
          </a:p>
          <a:p>
            <a:pPr lvl="1">
              <a:lnSpc>
                <a:spcPct val="80000"/>
              </a:lnSpc>
            </a:pPr>
            <a:r>
              <a:rPr lang="en-US" sz="2000"/>
              <a:t>The signed distance measured along the axis of joint </a:t>
            </a:r>
            <a:r>
              <a:rPr lang="en-US" sz="2000" b="1"/>
              <a:t>i</a:t>
            </a:r>
            <a:r>
              <a:rPr lang="en-US" sz="2000"/>
              <a:t> from the point where </a:t>
            </a:r>
            <a:r>
              <a:rPr lang="en-US" sz="2000" b="1"/>
              <a:t>a</a:t>
            </a:r>
            <a:r>
              <a:rPr lang="en-US" sz="2000" b="1" baseline="-25000"/>
              <a:t>i-1</a:t>
            </a:r>
            <a:r>
              <a:rPr lang="en-US" sz="2000"/>
              <a:t> intersects the axis to the point where </a:t>
            </a:r>
            <a:r>
              <a:rPr lang="en-US" sz="2000" b="1"/>
              <a:t>a</a:t>
            </a:r>
            <a:r>
              <a:rPr lang="en-US" sz="2000" b="1" baseline="-25000"/>
              <a:t>i</a:t>
            </a:r>
            <a:r>
              <a:rPr lang="en-US" sz="2000"/>
              <a:t> intersects the axis</a:t>
            </a:r>
            <a:endParaRPr lang="en-US" sz="2000" b="1"/>
          </a:p>
          <a:p>
            <a:pPr lvl="2">
              <a:lnSpc>
                <a:spcPct val="80000"/>
              </a:lnSpc>
            </a:pPr>
            <a:r>
              <a:rPr lang="en-US" sz="1800"/>
              <a:t>The link offset </a:t>
            </a:r>
            <a:r>
              <a:rPr lang="en-US" sz="1800" b="1"/>
              <a:t>d</a:t>
            </a:r>
            <a:r>
              <a:rPr lang="en-US" sz="1800" b="1" baseline="-25000"/>
              <a:t>i</a:t>
            </a:r>
            <a:r>
              <a:rPr lang="en-US" sz="1800"/>
              <a:t> is variable if joint </a:t>
            </a:r>
            <a:r>
              <a:rPr lang="en-US" sz="1800" b="1"/>
              <a:t>i </a:t>
            </a:r>
            <a:r>
              <a:rPr lang="en-US" sz="1800"/>
              <a:t>is prismatic</a:t>
            </a:r>
          </a:p>
          <a:p>
            <a:pPr lvl="2">
              <a:lnSpc>
                <a:spcPct val="80000"/>
              </a:lnSpc>
            </a:pPr>
            <a:r>
              <a:rPr lang="en-US" sz="1800"/>
              <a:t>Sign of </a:t>
            </a:r>
            <a:r>
              <a:rPr lang="en-US" sz="1800" b="1"/>
              <a:t>d</a:t>
            </a:r>
            <a:r>
              <a:rPr lang="en-US" sz="1800" b="1" baseline="-25000"/>
              <a:t>i</a:t>
            </a:r>
            <a:endParaRPr lang="en-US" sz="1800"/>
          </a:p>
          <a:p>
            <a:pPr>
              <a:lnSpc>
                <a:spcPct val="80000"/>
              </a:lnSpc>
            </a:pPr>
            <a:r>
              <a:rPr lang="en-US" sz="2400" b="1"/>
              <a:t>Joint Angle </a:t>
            </a:r>
            <a:r>
              <a:rPr lang="en-US" sz="2400"/>
              <a:t>– </a:t>
            </a:r>
            <a:r>
              <a:rPr lang="en-US" sz="2400" b="1">
                <a:latin typeface="Symbol" pitchFamily="18" charset="2"/>
              </a:rPr>
              <a:t>q</a:t>
            </a:r>
            <a:r>
              <a:rPr lang="en-US" sz="2400" b="1" baseline="-25000"/>
              <a:t>i</a:t>
            </a:r>
            <a:endParaRPr lang="en-US" sz="2400" b="1"/>
          </a:p>
          <a:p>
            <a:pPr lvl="1">
              <a:lnSpc>
                <a:spcPct val="80000"/>
              </a:lnSpc>
            </a:pPr>
            <a:r>
              <a:rPr lang="en-US" sz="2000"/>
              <a:t>The signed angle made between an extension of </a:t>
            </a:r>
            <a:r>
              <a:rPr lang="en-US" sz="2000" b="1"/>
              <a:t>a</a:t>
            </a:r>
            <a:r>
              <a:rPr lang="en-US" sz="2000" b="1" baseline="-25000"/>
              <a:t>i-1</a:t>
            </a:r>
            <a:r>
              <a:rPr lang="en-US" sz="2000"/>
              <a:t> and </a:t>
            </a:r>
            <a:r>
              <a:rPr lang="en-US" sz="2000" b="1"/>
              <a:t>a</a:t>
            </a:r>
            <a:r>
              <a:rPr lang="en-US" sz="2000" b="1" baseline="-25000"/>
              <a:t>i</a:t>
            </a:r>
            <a:r>
              <a:rPr lang="en-US" sz="2000"/>
              <a:t> measured about the the axis of the joint </a:t>
            </a:r>
            <a:r>
              <a:rPr lang="en-US" sz="2000" b="1"/>
              <a:t>i</a:t>
            </a:r>
          </a:p>
          <a:p>
            <a:pPr>
              <a:lnSpc>
                <a:spcPct val="80000"/>
              </a:lnSpc>
            </a:pPr>
            <a:r>
              <a:rPr lang="en-US" sz="2400" b="1"/>
              <a:t>Note: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The joint angle </a:t>
            </a:r>
            <a:r>
              <a:rPr lang="en-US" sz="2000" b="1">
                <a:latin typeface="Symbol" pitchFamily="18" charset="2"/>
              </a:rPr>
              <a:t>q</a:t>
            </a:r>
            <a:r>
              <a:rPr lang="en-US" sz="2000" b="1" baseline="-25000"/>
              <a:t>i </a:t>
            </a:r>
            <a:r>
              <a:rPr lang="en-US" sz="2000"/>
              <a:t>is variable if the joint </a:t>
            </a:r>
            <a:r>
              <a:rPr lang="en-US" sz="2000" b="1"/>
              <a:t>i </a:t>
            </a:r>
            <a:r>
              <a:rPr lang="en-US" sz="2000"/>
              <a:t>is revolute</a:t>
            </a:r>
          </a:p>
          <a:p>
            <a:pPr>
              <a:lnSpc>
                <a:spcPct val="80000"/>
              </a:lnSpc>
            </a:pPr>
            <a:r>
              <a:rPr lang="en-US" sz="2400"/>
              <a:t>Sign - </a:t>
            </a:r>
            <a:r>
              <a:rPr lang="en-US" sz="2400" b="1">
                <a:latin typeface="Symbol" pitchFamily="18" charset="2"/>
              </a:rPr>
              <a:t>q</a:t>
            </a:r>
            <a:r>
              <a:rPr lang="en-US" sz="2400" b="1" baseline="-25000"/>
              <a:t>i</a:t>
            </a:r>
            <a:r>
              <a:rPr lang="en-US" sz="2400" b="1"/>
              <a:t> </a:t>
            </a:r>
            <a:r>
              <a:rPr lang="en-US" sz="2400" b="1">
                <a:sym typeface="Wingdings" pitchFamily="2" charset="2"/>
              </a:rPr>
              <a:t> </a:t>
            </a:r>
            <a:r>
              <a:rPr lang="en-US" sz="2400"/>
              <a:t>Right hand rule</a:t>
            </a:r>
          </a:p>
        </p:txBody>
      </p:sp>
      <p:pic>
        <p:nvPicPr>
          <p:cNvPr id="17101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0" y="1981200"/>
            <a:ext cx="4572000" cy="3673475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 Parameters - Example</a:t>
            </a:r>
          </a:p>
        </p:txBody>
      </p:sp>
      <p:pic>
        <p:nvPicPr>
          <p:cNvPr id="17408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881188"/>
            <a:ext cx="9144000" cy="4376737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Mapping – Rotating Frames</a:t>
            </a:r>
            <a:br>
              <a:rPr lang="en-US" sz="4000"/>
            </a:br>
            <a:r>
              <a:rPr lang="en-US" sz="4000">
                <a:solidFill>
                  <a:schemeClr val="hlink"/>
                </a:solidFill>
              </a:rPr>
              <a:t>Example</a:t>
            </a:r>
          </a:p>
        </p:txBody>
      </p:sp>
      <p:pic>
        <p:nvPicPr>
          <p:cNvPr id="942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416050"/>
            <a:ext cx="9144000" cy="4892675"/>
          </a:xfrm>
          <a:ln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864840" y="3502080"/>
              <a:ext cx="1835640" cy="1317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51880" y="3489480"/>
                <a:ext cx="1859760" cy="1342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Joint/Link Parameters &amp; Values –</a:t>
            </a:r>
            <a:br>
              <a:rPr lang="en-US" sz="4000"/>
            </a:br>
            <a:r>
              <a:rPr lang="en-US" sz="4000"/>
              <a:t>First and last links in chain</a:t>
            </a:r>
          </a:p>
        </p:txBody>
      </p:sp>
      <p:pic>
        <p:nvPicPr>
          <p:cNvPr id="17613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6200" y="1371600"/>
            <a:ext cx="8915400" cy="5281613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3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200"/>
              <a:t>Affixing Frames to Links – Intermediate Links in the Chain</a:t>
            </a:r>
          </a:p>
        </p:txBody>
      </p:sp>
      <p:sp>
        <p:nvSpPr>
          <p:cNvPr id="178184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143000"/>
            <a:ext cx="4648200" cy="5334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b="1" i="1"/>
              <a:t>Origin of Frame {i} </a:t>
            </a:r>
            <a:r>
              <a:rPr lang="en-US" sz="1800"/>
              <a:t>– </a:t>
            </a:r>
          </a:p>
          <a:p>
            <a:pPr lvl="1">
              <a:lnSpc>
                <a:spcPct val="80000"/>
              </a:lnSpc>
            </a:pPr>
            <a:r>
              <a:rPr lang="en-US" sz="1600"/>
              <a:t>The origin of frame </a:t>
            </a:r>
            <a:r>
              <a:rPr lang="en-US" sz="1600" b="1" i="1"/>
              <a:t>{i}</a:t>
            </a:r>
            <a:r>
              <a:rPr lang="en-US" sz="1600"/>
              <a:t> is located where the </a:t>
            </a:r>
            <a:r>
              <a:rPr lang="en-US" sz="1600" b="1" i="1"/>
              <a:t>a</a:t>
            </a:r>
            <a:r>
              <a:rPr lang="en-US" sz="1600" b="1" i="1" baseline="-25000"/>
              <a:t>i</a:t>
            </a:r>
            <a:r>
              <a:rPr lang="en-US" sz="1600" b="1"/>
              <a:t> </a:t>
            </a:r>
            <a:r>
              <a:rPr lang="en-US" sz="1600"/>
              <a:t>perpendicular intersects the joint </a:t>
            </a:r>
            <a:r>
              <a:rPr lang="en-US" sz="1600" b="1" i="1"/>
              <a:t>i </a:t>
            </a:r>
            <a:r>
              <a:rPr lang="en-US" sz="1600"/>
              <a:t>axis</a:t>
            </a:r>
          </a:p>
          <a:p>
            <a:pPr lvl="1">
              <a:lnSpc>
                <a:spcPct val="80000"/>
              </a:lnSpc>
            </a:pPr>
            <a:endParaRPr lang="en-US" sz="1600"/>
          </a:p>
          <a:p>
            <a:pPr>
              <a:lnSpc>
                <a:spcPct val="80000"/>
              </a:lnSpc>
            </a:pPr>
            <a:r>
              <a:rPr lang="en-US" sz="1800" b="1" i="1"/>
              <a:t>Z Axis - </a:t>
            </a:r>
          </a:p>
          <a:p>
            <a:pPr lvl="1">
              <a:lnSpc>
                <a:spcPct val="80000"/>
              </a:lnSpc>
            </a:pPr>
            <a:r>
              <a:rPr lang="en-US" sz="1600"/>
              <a:t>The         axis of frame </a:t>
            </a:r>
            <a:r>
              <a:rPr lang="en-US" sz="1600" b="1" i="1"/>
              <a:t>{i}</a:t>
            </a:r>
            <a:r>
              <a:rPr lang="en-US" sz="1600" i="1"/>
              <a:t> </a:t>
            </a:r>
            <a:r>
              <a:rPr lang="en-US" sz="1600"/>
              <a:t>is coincident with the joint axis </a:t>
            </a:r>
            <a:r>
              <a:rPr lang="en-US" sz="1600" b="1" i="1"/>
              <a:t>I</a:t>
            </a:r>
          </a:p>
          <a:p>
            <a:pPr lvl="1">
              <a:lnSpc>
                <a:spcPct val="80000"/>
              </a:lnSpc>
            </a:pPr>
            <a:endParaRPr lang="en-US" sz="1600" b="1" i="1"/>
          </a:p>
          <a:p>
            <a:pPr>
              <a:lnSpc>
                <a:spcPct val="80000"/>
              </a:lnSpc>
            </a:pPr>
            <a:r>
              <a:rPr lang="en-US" sz="1800" b="1" i="1"/>
              <a:t>X Axis - </a:t>
            </a:r>
          </a:p>
          <a:p>
            <a:pPr lvl="1">
              <a:lnSpc>
                <a:spcPct val="80000"/>
              </a:lnSpc>
            </a:pPr>
            <a:r>
              <a:rPr lang="en-US" sz="1600"/>
              <a:t>The        axis points along the distance </a:t>
            </a:r>
            <a:r>
              <a:rPr lang="en-US" sz="1600" b="1" i="1"/>
              <a:t>a</a:t>
            </a:r>
            <a:r>
              <a:rPr lang="en-US" sz="1600" b="1" i="1" baseline="-25000"/>
              <a:t>i</a:t>
            </a:r>
            <a:r>
              <a:rPr lang="en-US" sz="1600"/>
              <a:t> in the direction from joint </a:t>
            </a:r>
            <a:r>
              <a:rPr lang="en-US" sz="1600" b="1" i="1"/>
              <a:t>i </a:t>
            </a:r>
            <a:r>
              <a:rPr lang="en-US" sz="1600"/>
              <a:t>to joint </a:t>
            </a:r>
            <a:r>
              <a:rPr lang="en-US" sz="1600" b="1" i="1"/>
              <a:t>i+1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b="1" i="1"/>
              <a:t>Note:</a:t>
            </a:r>
          </a:p>
          <a:p>
            <a:pPr lvl="1">
              <a:lnSpc>
                <a:spcPct val="80000"/>
              </a:lnSpc>
            </a:pPr>
            <a:r>
              <a:rPr lang="en-US" sz="1600"/>
              <a:t>For </a:t>
            </a:r>
            <a:r>
              <a:rPr lang="en-US" sz="1600" b="1" i="1"/>
              <a:t>a</a:t>
            </a:r>
            <a:r>
              <a:rPr lang="en-US" sz="1600" b="1" i="1" baseline="-25000"/>
              <a:t>i</a:t>
            </a:r>
            <a:r>
              <a:rPr lang="en-US" sz="1600"/>
              <a:t> = 0,       is normal to the plane of        and </a:t>
            </a:r>
          </a:p>
          <a:p>
            <a:pPr lvl="1">
              <a:lnSpc>
                <a:spcPct val="80000"/>
              </a:lnSpc>
            </a:pPr>
            <a:endParaRPr lang="en-US" sz="1600"/>
          </a:p>
          <a:p>
            <a:pPr lvl="1">
              <a:lnSpc>
                <a:spcPct val="80000"/>
              </a:lnSpc>
            </a:pPr>
            <a:r>
              <a:rPr lang="en-US" sz="1600"/>
              <a:t>The link twist angle </a:t>
            </a:r>
            <a:r>
              <a:rPr lang="en-US" sz="1600" b="1" i="1">
                <a:latin typeface="Symbol" pitchFamily="18" charset="2"/>
              </a:rPr>
              <a:t>a</a:t>
            </a:r>
            <a:r>
              <a:rPr lang="en-US" sz="1600" b="1" i="1" baseline="-25000"/>
              <a:t>i</a:t>
            </a:r>
            <a:r>
              <a:rPr lang="en-US" sz="1600"/>
              <a:t> is measured in a right hand sense about</a:t>
            </a:r>
          </a:p>
          <a:p>
            <a:pPr lvl="1">
              <a:lnSpc>
                <a:spcPct val="80000"/>
              </a:lnSpc>
            </a:pPr>
            <a:endParaRPr lang="en-US" sz="1600"/>
          </a:p>
          <a:p>
            <a:pPr>
              <a:lnSpc>
                <a:spcPct val="80000"/>
              </a:lnSpc>
            </a:pPr>
            <a:r>
              <a:rPr lang="en-US" sz="1800" b="1" i="1"/>
              <a:t>Y Axis- </a:t>
            </a:r>
            <a:endParaRPr lang="en-US" sz="1800"/>
          </a:p>
          <a:p>
            <a:pPr lvl="1">
              <a:lnSpc>
                <a:spcPct val="80000"/>
              </a:lnSpc>
            </a:pPr>
            <a:r>
              <a:rPr lang="en-US" sz="1600"/>
              <a:t>The         axis completes frame </a:t>
            </a:r>
            <a:r>
              <a:rPr lang="en-US" sz="1600" i="1"/>
              <a:t>{</a:t>
            </a:r>
            <a:r>
              <a:rPr lang="en-US" sz="1600" b="1" i="1"/>
              <a:t>i</a:t>
            </a:r>
            <a:r>
              <a:rPr lang="en-US" sz="1600" i="1"/>
              <a:t>}</a:t>
            </a:r>
            <a:r>
              <a:rPr lang="en-US" sz="1600"/>
              <a:t> following the right hand rule</a:t>
            </a:r>
          </a:p>
        </p:txBody>
      </p:sp>
      <p:pic>
        <p:nvPicPr>
          <p:cNvPr id="178180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800600" y="2019300"/>
            <a:ext cx="3962400" cy="3221038"/>
          </a:xfrm>
          <a:noFill/>
          <a:ln/>
        </p:spPr>
      </p:pic>
      <p:graphicFrame>
        <p:nvGraphicFramePr>
          <p:cNvPr id="178187" name="Object 11"/>
          <p:cNvGraphicFramePr>
            <a:graphicFrameLocks noChangeAspect="1"/>
          </p:cNvGraphicFramePr>
          <p:nvPr/>
        </p:nvGraphicFramePr>
        <p:xfrm>
          <a:off x="1295400" y="2438400"/>
          <a:ext cx="3063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4" name="Equation" r:id="rId4" imgW="152280" imgH="215640" progId="Equation.3">
                  <p:embed/>
                </p:oleObj>
              </mc:Choice>
              <mc:Fallback>
                <p:oleObj name="Equation" r:id="rId4" imgW="15228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438400"/>
                        <a:ext cx="306388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89" name="Object 13"/>
          <p:cNvGraphicFramePr>
            <a:graphicFrameLocks noChangeAspect="1"/>
          </p:cNvGraphicFramePr>
          <p:nvPr/>
        </p:nvGraphicFramePr>
        <p:xfrm>
          <a:off x="1752600" y="4060825"/>
          <a:ext cx="3571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5" name="Equation" r:id="rId6" imgW="177480" imgH="215640" progId="Equation.3">
                  <p:embed/>
                </p:oleObj>
              </mc:Choice>
              <mc:Fallback>
                <p:oleObj name="Equation" r:id="rId6" imgW="177480" imgH="215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060825"/>
                        <a:ext cx="357188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0" name="Object 14"/>
          <p:cNvGraphicFramePr>
            <a:graphicFrameLocks noChangeAspect="1"/>
          </p:cNvGraphicFramePr>
          <p:nvPr/>
        </p:nvGraphicFramePr>
        <p:xfrm>
          <a:off x="4341813" y="4114800"/>
          <a:ext cx="30638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6" name="Equation" r:id="rId8" imgW="152280" imgH="215640" progId="Equation.3">
                  <p:embed/>
                </p:oleObj>
              </mc:Choice>
              <mc:Fallback>
                <p:oleObj name="Equation" r:id="rId8" imgW="15228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1813" y="4114800"/>
                        <a:ext cx="306387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1" name="Object 15"/>
          <p:cNvGraphicFramePr>
            <a:graphicFrameLocks noChangeAspect="1"/>
          </p:cNvGraphicFramePr>
          <p:nvPr/>
        </p:nvGraphicFramePr>
        <p:xfrm>
          <a:off x="1243013" y="3375025"/>
          <a:ext cx="35718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7" name="Equation" r:id="rId9" imgW="177480" imgH="215640" progId="Equation.3">
                  <p:embed/>
                </p:oleObj>
              </mc:Choice>
              <mc:Fallback>
                <p:oleObj name="Equation" r:id="rId9" imgW="177480" imgH="215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3375025"/>
                        <a:ext cx="357187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3" name="Object 17"/>
          <p:cNvGraphicFramePr>
            <a:graphicFrameLocks noChangeAspect="1"/>
          </p:cNvGraphicFramePr>
          <p:nvPr/>
        </p:nvGraphicFramePr>
        <p:xfrm>
          <a:off x="1266825" y="4365625"/>
          <a:ext cx="48577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8" name="Equation" r:id="rId11" imgW="241200" imgH="215640" progId="Equation.3">
                  <p:embed/>
                </p:oleObj>
              </mc:Choice>
              <mc:Fallback>
                <p:oleObj name="Equation" r:id="rId11" imgW="241200" imgH="215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5" y="4365625"/>
                        <a:ext cx="485775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4" name="Object 18"/>
          <p:cNvGraphicFramePr>
            <a:graphicFrameLocks noChangeAspect="1"/>
          </p:cNvGraphicFramePr>
          <p:nvPr/>
        </p:nvGraphicFramePr>
        <p:xfrm>
          <a:off x="2971800" y="5105400"/>
          <a:ext cx="3571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9" name="Equation" r:id="rId13" imgW="177480" imgH="215640" progId="Equation.3">
                  <p:embed/>
                </p:oleObj>
              </mc:Choice>
              <mc:Fallback>
                <p:oleObj name="Equation" r:id="rId13" imgW="177480" imgH="2156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105400"/>
                        <a:ext cx="357188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5" name="Object 19"/>
          <p:cNvGraphicFramePr>
            <a:graphicFrameLocks noChangeAspect="1"/>
          </p:cNvGraphicFramePr>
          <p:nvPr/>
        </p:nvGraphicFramePr>
        <p:xfrm>
          <a:off x="1295400" y="5661025"/>
          <a:ext cx="2809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0" name="Equation" r:id="rId14" imgW="139680" imgH="215640" progId="Equation.3">
                  <p:embed/>
                </p:oleObj>
              </mc:Choice>
              <mc:Fallback>
                <p:oleObj name="Equation" r:id="rId14" imgW="139680" imgH="21564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661025"/>
                        <a:ext cx="280988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Affixing Frames to Links – First &amp; Last Links in the Chain</a:t>
            </a:r>
          </a:p>
        </p:txBody>
      </p:sp>
      <p:pic>
        <p:nvPicPr>
          <p:cNvPr id="18227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2263775"/>
            <a:ext cx="9144000" cy="3930650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Link Frame Attachment Procedure - Summary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382000" cy="5105400"/>
          </a:xfrm>
        </p:spPr>
        <p:txBody>
          <a:bodyPr/>
          <a:lstStyle/>
          <a:p>
            <a:pPr marL="381000" indent="-381000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sz="2000"/>
              <a:t>Identify the joint axes and imagine (or draw) infinite lines along them. For step 2 through step 5 below, consider two of these neighboring lines (at axes </a:t>
            </a:r>
            <a:r>
              <a:rPr lang="en-US" sz="2000" b="1" i="1"/>
              <a:t>i </a:t>
            </a:r>
            <a:r>
              <a:rPr lang="en-US" sz="2000"/>
              <a:t>and </a:t>
            </a:r>
            <a:r>
              <a:rPr lang="en-US" sz="2000" b="1" i="1"/>
              <a:t>i+1 </a:t>
            </a:r>
            <a:r>
              <a:rPr lang="en-US" sz="2000"/>
              <a:t>)</a:t>
            </a:r>
          </a:p>
          <a:p>
            <a:pPr marL="381000" indent="-381000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sz="2000"/>
              <a:t>Identify the common perpendicular between them, or point of intersection. At the point of intersection, or at the point where the common perpendicular meets the </a:t>
            </a:r>
            <a:r>
              <a:rPr lang="en-US" sz="2000" b="1" i="1"/>
              <a:t>i </a:t>
            </a:r>
            <a:r>
              <a:rPr lang="en-US" sz="2000"/>
              <a:t>th axis, assign the link frame origin.</a:t>
            </a:r>
          </a:p>
          <a:p>
            <a:pPr marL="381000" indent="-381000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sz="2000"/>
              <a:t>Assign the       axis pointing along the </a:t>
            </a:r>
            <a:r>
              <a:rPr lang="en-US" sz="2000" b="1" i="1"/>
              <a:t>i </a:t>
            </a:r>
            <a:r>
              <a:rPr lang="en-US" sz="2000"/>
              <a:t>th joint axis.</a:t>
            </a:r>
          </a:p>
          <a:p>
            <a:pPr marL="381000" indent="-381000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sz="2000"/>
              <a:t>Assign the       axis pointing along the common perpendicular, or if the axes intersect, assign        to be normal to the plane containing the two axes</a:t>
            </a:r>
          </a:p>
          <a:p>
            <a:pPr marL="381000" indent="-381000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sz="2000"/>
              <a:t>Assign the       axis to the complete a right hand coordinate system.</a:t>
            </a:r>
          </a:p>
          <a:p>
            <a:pPr marL="381000" indent="-381000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sz="2000"/>
              <a:t>Assign {0} to match {1} when the first joint veritable is zero. For {N}, choose an origin location and        direction freely, but generally so as to cause as many linkage parameters as possible to be zero</a:t>
            </a:r>
          </a:p>
        </p:txBody>
      </p:sp>
      <p:graphicFrame>
        <p:nvGraphicFramePr>
          <p:cNvPr id="184324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209800" y="3581400"/>
          <a:ext cx="3143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76" name="Equation" r:id="rId3" imgW="152280" imgH="215640" progId="Equation.3">
                  <p:embed/>
                </p:oleObj>
              </mc:Choice>
              <mc:Fallback>
                <p:oleObj name="Equation" r:id="rId3" imgW="15228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581400"/>
                        <a:ext cx="314325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28" name="Object 8"/>
          <p:cNvGraphicFramePr>
            <a:graphicFrameLocks noChangeAspect="1"/>
          </p:cNvGraphicFramePr>
          <p:nvPr/>
        </p:nvGraphicFramePr>
        <p:xfrm>
          <a:off x="2209800" y="3962400"/>
          <a:ext cx="3571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77" name="Equation" r:id="rId5" imgW="177480" imgH="215640" progId="Equation.3">
                  <p:embed/>
                </p:oleObj>
              </mc:Choice>
              <mc:Fallback>
                <p:oleObj name="Equation" r:id="rId5" imgW="177480" imgH="215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962400"/>
                        <a:ext cx="357188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31" name="Object 11"/>
          <p:cNvGraphicFramePr>
            <a:graphicFrameLocks noChangeAspect="1"/>
          </p:cNvGraphicFramePr>
          <p:nvPr/>
        </p:nvGraphicFramePr>
        <p:xfrm>
          <a:off x="3810000" y="4267200"/>
          <a:ext cx="3571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78" name="Equation" r:id="rId7" imgW="177480" imgH="215640" progId="Equation.3">
                  <p:embed/>
                </p:oleObj>
              </mc:Choice>
              <mc:Fallback>
                <p:oleObj name="Equation" r:id="rId7" imgW="17748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267200"/>
                        <a:ext cx="357188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34" name="Object 14"/>
          <p:cNvGraphicFramePr>
            <a:graphicFrameLocks noChangeAspect="1"/>
          </p:cNvGraphicFramePr>
          <p:nvPr/>
        </p:nvGraphicFramePr>
        <p:xfrm>
          <a:off x="2209800" y="4800600"/>
          <a:ext cx="2809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79" name="Equation" r:id="rId8" imgW="139680" imgH="215640" progId="Equation.3">
                  <p:embed/>
                </p:oleObj>
              </mc:Choice>
              <mc:Fallback>
                <p:oleObj name="Equation" r:id="rId8" imgW="139680" imgH="215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800600"/>
                        <a:ext cx="280988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37" name="Object 17"/>
          <p:cNvGraphicFramePr>
            <a:graphicFrameLocks noChangeAspect="1"/>
          </p:cNvGraphicFramePr>
          <p:nvPr/>
        </p:nvGraphicFramePr>
        <p:xfrm>
          <a:off x="4267200" y="5410200"/>
          <a:ext cx="4587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80" name="Equation" r:id="rId10" imgW="228600" imgH="215640" progId="Equation.3">
                  <p:embed/>
                </p:oleObj>
              </mc:Choice>
              <mc:Fallback>
                <p:oleObj name="Equation" r:id="rId10" imgW="228600" imgH="215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5410200"/>
                        <a:ext cx="458788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DH Parameters - Summary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800"/>
              <a:t>If the link frame have been attached to the links according to our convention, the following definitions of the DH parameters are valid:</a:t>
            </a:r>
          </a:p>
          <a:p>
            <a:endParaRPr lang="en-US" sz="2800"/>
          </a:p>
        </p:txBody>
      </p:sp>
      <p:pic>
        <p:nvPicPr>
          <p:cNvPr id="19046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52600" y="2922588"/>
            <a:ext cx="6096000" cy="2528887"/>
          </a:xfrm>
          <a:noFill/>
          <a:ln/>
        </p:spPr>
      </p:pic>
      <p:sp>
        <p:nvSpPr>
          <p:cNvPr id="190470" name="Rectangle 6"/>
          <p:cNvSpPr>
            <a:spLocks noChangeArrowheads="1"/>
          </p:cNvSpPr>
          <p:nvPr/>
        </p:nvSpPr>
        <p:spPr bwMode="auto">
          <a:xfrm>
            <a:off x="533400" y="5257800"/>
            <a:ext cx="8229600" cy="142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b="1" i="1"/>
              <a:t>Note: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b="1" i="1"/>
              <a:t>a</a:t>
            </a:r>
            <a:r>
              <a:rPr lang="en-US" sz="2400" b="1" i="1" baseline="-25000"/>
              <a:t>i</a:t>
            </a:r>
            <a:r>
              <a:rPr lang="en-US" sz="2400" b="1" i="1"/>
              <a:t> ≥ 0 </a:t>
            </a:r>
            <a:r>
              <a:rPr lang="en-US" sz="2400"/>
              <a:t>,</a:t>
            </a:r>
            <a:r>
              <a:rPr lang="en-US" sz="2400" b="1" i="1"/>
              <a:t> </a:t>
            </a:r>
            <a:r>
              <a:rPr lang="en-US" sz="2400"/>
              <a:t>and</a:t>
            </a:r>
            <a:r>
              <a:rPr lang="en-US" sz="2400" b="1" i="1"/>
              <a:t> </a:t>
            </a:r>
            <a:r>
              <a:rPr lang="en-US" sz="2400" b="1" i="1">
                <a:latin typeface="Symbol" pitchFamily="18" charset="2"/>
              </a:rPr>
              <a:t>a</a:t>
            </a:r>
            <a:r>
              <a:rPr lang="en-US" sz="2400" b="1" i="1" baseline="-25000"/>
              <a:t>i</a:t>
            </a:r>
            <a:r>
              <a:rPr lang="en-US" sz="2400" b="1" i="1"/>
              <a:t>  </a:t>
            </a:r>
            <a:r>
              <a:rPr lang="en-US" sz="2400"/>
              <a:t>,</a:t>
            </a:r>
            <a:r>
              <a:rPr lang="en-US" sz="2400" b="1" i="1"/>
              <a:t> d</a:t>
            </a:r>
            <a:r>
              <a:rPr lang="en-US" sz="2400" b="1" i="1" baseline="-25000"/>
              <a:t>i</a:t>
            </a:r>
            <a:r>
              <a:rPr lang="en-US" sz="2400" b="1" i="1"/>
              <a:t>  </a:t>
            </a:r>
            <a:r>
              <a:rPr lang="en-US" sz="2400"/>
              <a:t>, and</a:t>
            </a:r>
            <a:r>
              <a:rPr lang="en-US" sz="2400" b="1" i="1"/>
              <a:t> </a:t>
            </a:r>
            <a:r>
              <a:rPr lang="en-US" sz="2400" b="1" i="1">
                <a:latin typeface="Symbol" pitchFamily="18" charset="2"/>
              </a:rPr>
              <a:t>q</a:t>
            </a:r>
            <a:r>
              <a:rPr lang="en-US" sz="2400" b="1" i="1" baseline="-25000"/>
              <a:t>i</a:t>
            </a:r>
            <a:r>
              <a:rPr lang="en-US" sz="2400" b="1" i="1"/>
              <a:t>   </a:t>
            </a:r>
            <a:r>
              <a:rPr lang="en-US" sz="2400"/>
              <a:t>are signed quantities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Mapping – Rotated Frames – General Notation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1143000"/>
          </a:xfrm>
        </p:spPr>
        <p:txBody>
          <a:bodyPr/>
          <a:lstStyle/>
          <a:p>
            <a:r>
              <a:rPr lang="en-US" sz="2800"/>
              <a:t>The rotation matrices with respect to the reference frame are defined as follows:</a:t>
            </a:r>
          </a:p>
          <a:p>
            <a:endParaRPr 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49680" y="2766960"/>
              <a:ext cx="4624200" cy="3738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1400" y="2758680"/>
                <a:ext cx="4645440" cy="376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Mapping - Rotated Frames - Methods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/>
              <a:t>X-Y-Z Fixed Angles</a:t>
            </a:r>
          </a:p>
          <a:p>
            <a:pPr lvl="1"/>
            <a:r>
              <a:rPr lang="en-US" sz="3600" b="1" i="1">
                <a:solidFill>
                  <a:schemeClr val="hlink"/>
                </a:solidFill>
              </a:rPr>
              <a:t>The rotations performed about an axis of a fixed reference frame</a:t>
            </a:r>
          </a:p>
          <a:p>
            <a:r>
              <a:rPr lang="en-US" sz="4000"/>
              <a:t>Z-Y-X Euler Angles</a:t>
            </a:r>
          </a:p>
          <a:p>
            <a:pPr lvl="1"/>
            <a:r>
              <a:rPr lang="en-US" sz="3600" b="1" i="1">
                <a:solidFill>
                  <a:schemeClr val="hlink"/>
                </a:solidFill>
              </a:rPr>
              <a:t>The rotations performed about an axis of a moving reference frame</a:t>
            </a:r>
            <a:endParaRPr lang="en-US" sz="3600">
              <a:solidFill>
                <a:schemeClr val="hlink"/>
              </a:solidFill>
            </a:endParaRPr>
          </a:p>
          <a:p>
            <a:endParaRPr lang="en-US" sz="4000">
              <a:solidFill>
                <a:schemeClr val="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z="3200"/>
              <a:t>Mapping - Rotated Frames – </a:t>
            </a:r>
            <a:br>
              <a:rPr lang="en-US" sz="3200"/>
            </a:br>
            <a:r>
              <a:rPr lang="en-US" sz="3200"/>
              <a:t>X-Y-Z Fixed Angles</a:t>
            </a:r>
            <a:endParaRPr lang="en-US" sz="3200" b="1"/>
          </a:p>
        </p:txBody>
      </p:sp>
      <p:pic>
        <p:nvPicPr>
          <p:cNvPr id="9728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230313"/>
            <a:ext cx="9144000" cy="5548312"/>
          </a:xfrm>
          <a:noFill/>
          <a:ln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957400" y="3280320"/>
              <a:ext cx="3895200" cy="1377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4440" y="3271320"/>
                <a:ext cx="3921120" cy="139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Mapping - Rotated Frames – </a:t>
            </a:r>
            <a:br>
              <a:rPr lang="en-US" sz="4000"/>
            </a:br>
            <a:r>
              <a:rPr lang="en-US" sz="4000"/>
              <a:t>X-Y-Z Fixed Angles</a:t>
            </a:r>
            <a:endParaRPr lang="en-US" sz="4000" b="1"/>
          </a:p>
        </p:txBody>
      </p:sp>
      <p:pic>
        <p:nvPicPr>
          <p:cNvPr id="9830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847850"/>
            <a:ext cx="9144000" cy="3300413"/>
          </a:xfrm>
          <a:noFill/>
          <a:ln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28480" y="1672560"/>
              <a:ext cx="3322080" cy="1389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6960" y="1662840"/>
                <a:ext cx="3336120" cy="1411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Mapping - Rotated Frames – </a:t>
            </a:r>
            <a:br>
              <a:rPr lang="en-US" sz="4000"/>
            </a:br>
            <a:r>
              <a:rPr lang="en-US" sz="4000"/>
              <a:t>X-Y-Z Fixed Angles</a:t>
            </a:r>
            <a:endParaRPr lang="en-US" sz="4000" b="1"/>
          </a:p>
        </p:txBody>
      </p:sp>
      <p:pic>
        <p:nvPicPr>
          <p:cNvPr id="9933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600200"/>
            <a:ext cx="9144000" cy="5191125"/>
          </a:xfrm>
          <a:noFill/>
          <a:ln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6417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27450" y="3989388"/>
              <a:ext cx="161925" cy="252412"/>
            </p14:xfrm>
          </p:contentPart>
        </mc:Choice>
        <mc:Fallback xmlns="">
          <p:pic>
            <p:nvPicPr>
              <p:cNvPr id="316417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1722" y="3972825"/>
                <a:ext cx="194096" cy="285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1641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03738" y="3995738"/>
              <a:ext cx="139700" cy="236537"/>
            </p14:xfrm>
          </p:contentPart>
        </mc:Choice>
        <mc:Fallback xmlns="">
          <p:pic>
            <p:nvPicPr>
              <p:cNvPr id="31641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86816" y="3979177"/>
                <a:ext cx="173545" cy="269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641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9988" y="4432300"/>
              <a:ext cx="146050" cy="273050"/>
            </p14:xfrm>
          </p:contentPart>
        </mc:Choice>
        <mc:Fallback xmlns="">
          <p:pic>
            <p:nvPicPr>
              <p:cNvPr id="31641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93081" y="4415730"/>
                <a:ext cx="179505" cy="306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642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83100" y="4432300"/>
              <a:ext cx="169863" cy="273050"/>
            </p14:xfrm>
          </p:contentPart>
        </mc:Choice>
        <mc:Fallback xmlns="">
          <p:pic>
            <p:nvPicPr>
              <p:cNvPr id="31642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67625" y="4415730"/>
                <a:ext cx="201892" cy="306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1423800" y="5043240"/>
              <a:ext cx="2354040" cy="938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10840" y="5036040"/>
                <a:ext cx="2370600" cy="952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</TotalTime>
  <Words>1279</Words>
  <Application>Microsoft Office PowerPoint</Application>
  <PresentationFormat>On-screen Show (4:3)</PresentationFormat>
  <Paragraphs>158</Paragraphs>
  <Slides>44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Symbol</vt:lpstr>
      <vt:lpstr>Wingdings</vt:lpstr>
      <vt:lpstr>Default Design</vt:lpstr>
      <vt:lpstr>Equation</vt:lpstr>
      <vt:lpstr>Lecture 3</vt:lpstr>
      <vt:lpstr>Mapping – Rotating Frames Example</vt:lpstr>
      <vt:lpstr>Mapping – Rotating Frames Example</vt:lpstr>
      <vt:lpstr>Mapping – Rotating Frames Example</vt:lpstr>
      <vt:lpstr>Mapping – Rotated Frames – General Notation</vt:lpstr>
      <vt:lpstr>Mapping - Rotated Frames - Methods</vt:lpstr>
      <vt:lpstr>Mapping - Rotated Frames –  X-Y-Z Fixed Angles</vt:lpstr>
      <vt:lpstr>Mapping - Rotated Frames –  X-Y-Z Fixed Angles</vt:lpstr>
      <vt:lpstr>Mapping - Rotated Frames –  X-Y-Z Fixed Angles</vt:lpstr>
      <vt:lpstr>Atan2 - Definition</vt:lpstr>
      <vt:lpstr>Mapping - Rotated Frames –  Z-Y-X Euler Angles</vt:lpstr>
      <vt:lpstr>Mapping - Rotated Frames – Z-Y-X Euler Angles</vt:lpstr>
      <vt:lpstr>Mapping - Rotated Frames</vt:lpstr>
      <vt:lpstr>Operator - Rotating Vector</vt:lpstr>
      <vt:lpstr>Operator - Rotating Vector Example</vt:lpstr>
      <vt:lpstr>Mapping – General Frames</vt:lpstr>
      <vt:lpstr>Mapping – Homogeneous Transform</vt:lpstr>
      <vt:lpstr>Homogeneous Transform –  Special Cases</vt:lpstr>
      <vt:lpstr>Homogeneous Transform Example</vt:lpstr>
      <vt:lpstr>Homogeneous Transform Example</vt:lpstr>
      <vt:lpstr>Transformation Arithmetic - Compound Transformations</vt:lpstr>
      <vt:lpstr>Transformation Arithmetic –  Inverted Transformation</vt:lpstr>
      <vt:lpstr>Inverted Transformation Example</vt:lpstr>
      <vt:lpstr>Inverted Transformation Example</vt:lpstr>
      <vt:lpstr>Operator – Transforming Vector</vt:lpstr>
      <vt:lpstr>Homogeneous Transform - Summary of Interpretation</vt:lpstr>
      <vt:lpstr>PowerPoint Presentation</vt:lpstr>
      <vt:lpstr>Transform Equations</vt:lpstr>
      <vt:lpstr>Kinematics - Introduction</vt:lpstr>
      <vt:lpstr>Central Topic</vt:lpstr>
      <vt:lpstr>PowerPoint Presentation</vt:lpstr>
      <vt:lpstr>PowerPoint Presentation</vt:lpstr>
      <vt:lpstr>PowerPoint Presentation</vt:lpstr>
      <vt:lpstr>PowerPoint Presentation</vt:lpstr>
      <vt:lpstr>Joint/Link Description</vt:lpstr>
      <vt:lpstr>Link Parameters (Denevit-Hartenberg) – Length &amp; Twist)</vt:lpstr>
      <vt:lpstr>Link Parameters - Example</vt:lpstr>
      <vt:lpstr>Joint Variables (Denevit-Hartenberg) – Angle &amp; Offset</vt:lpstr>
      <vt:lpstr>Link Parameters - Example</vt:lpstr>
      <vt:lpstr>Joint/Link Parameters &amp; Values – First and last links in chain</vt:lpstr>
      <vt:lpstr>Affixing Frames to Links – Intermediate Links in the Chain</vt:lpstr>
      <vt:lpstr>Affixing Frames to Links – First &amp; Last Links in the Chain</vt:lpstr>
      <vt:lpstr>Link Frame Attachment Procedure - Summary</vt:lpstr>
      <vt:lpstr>DH Parameters - Summary</vt:lpstr>
    </vt:vector>
  </TitlesOfParts>
  <Company>Rice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Robotics</dc:title>
  <dc:creator>Marcia K. O'Malley</dc:creator>
  <cp:lastModifiedBy>Marcia O'Malley</cp:lastModifiedBy>
  <cp:revision>31</cp:revision>
  <dcterms:created xsi:type="dcterms:W3CDTF">2002-12-25T22:29:58Z</dcterms:created>
  <dcterms:modified xsi:type="dcterms:W3CDTF">2014-01-23T20:19:04Z</dcterms:modified>
</cp:coreProperties>
</file>